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6858000" cx="12192000"/>
  <p:notesSz cx="6858000" cy="9144000"/>
  <p:embeddedFontLst>
    <p:embeddedFont>
      <p:font typeface="Poppins"/>
      <p:regular r:id="rId31"/>
      <p:bold r:id="rId32"/>
      <p:italic r:id="rId33"/>
      <p:boldItalic r:id="rId34"/>
    </p:embeddedFont>
    <p:embeddedFont>
      <p:font typeface="Abril Fatface"/>
      <p:regular r:id="rId35"/>
    </p:embeddedFont>
    <p:embeddedFont>
      <p:font typeface="Barlow Condensed"/>
      <p:regular r:id="rId36"/>
      <p:bold r:id="rId37"/>
      <p:italic r:id="rId38"/>
      <p:boldItalic r:id="rId39"/>
    </p:embeddedFont>
    <p:embeddedFont>
      <p:font typeface="Darker Grotesque SemiBold"/>
      <p:regular r:id="rId40"/>
      <p:bold r:id="rId41"/>
    </p:embeddedFont>
    <p:embeddedFont>
      <p:font typeface="DM Serif Display"/>
      <p:regular r:id="rId42"/>
      <p:italic r:id="rId43"/>
    </p:embeddedFont>
    <p:embeddedFont>
      <p:font typeface="Homemade Apple"/>
      <p:regular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arkerGrotesqueSemiBold-regular.fntdata"/><Relationship Id="rId20" Type="http://schemas.openxmlformats.org/officeDocument/2006/relationships/slide" Target="slides/slide15.xml"/><Relationship Id="rId42" Type="http://schemas.openxmlformats.org/officeDocument/2006/relationships/font" Target="fonts/DMSerifDisplay-regular.fntdata"/><Relationship Id="rId41" Type="http://schemas.openxmlformats.org/officeDocument/2006/relationships/font" Target="fonts/DarkerGrotesqueSemiBold-bold.fntdata"/><Relationship Id="rId22" Type="http://schemas.openxmlformats.org/officeDocument/2006/relationships/slide" Target="slides/slide17.xml"/><Relationship Id="rId44" Type="http://schemas.openxmlformats.org/officeDocument/2006/relationships/font" Target="fonts/HomemadeApple-regular.fntdata"/><Relationship Id="rId21" Type="http://schemas.openxmlformats.org/officeDocument/2006/relationships/slide" Target="slides/slide16.xml"/><Relationship Id="rId43" Type="http://schemas.openxmlformats.org/officeDocument/2006/relationships/font" Target="fonts/DMSerifDisplay-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Poppins-italic.fntdata"/><Relationship Id="rId10" Type="http://schemas.openxmlformats.org/officeDocument/2006/relationships/slide" Target="slides/slide5.xml"/><Relationship Id="rId32" Type="http://schemas.openxmlformats.org/officeDocument/2006/relationships/font" Target="fonts/Poppins-bold.fntdata"/><Relationship Id="rId13" Type="http://schemas.openxmlformats.org/officeDocument/2006/relationships/slide" Target="slides/slide8.xml"/><Relationship Id="rId35" Type="http://schemas.openxmlformats.org/officeDocument/2006/relationships/font" Target="fonts/AbrilFatface-regular.fntdata"/><Relationship Id="rId12" Type="http://schemas.openxmlformats.org/officeDocument/2006/relationships/slide" Target="slides/slide7.xml"/><Relationship Id="rId34" Type="http://schemas.openxmlformats.org/officeDocument/2006/relationships/font" Target="fonts/Poppins-boldItalic.fntdata"/><Relationship Id="rId15" Type="http://schemas.openxmlformats.org/officeDocument/2006/relationships/slide" Target="slides/slide10.xml"/><Relationship Id="rId37" Type="http://schemas.openxmlformats.org/officeDocument/2006/relationships/font" Target="fonts/BarlowCondensed-bold.fntdata"/><Relationship Id="rId14" Type="http://schemas.openxmlformats.org/officeDocument/2006/relationships/slide" Target="slides/slide9.xml"/><Relationship Id="rId36" Type="http://schemas.openxmlformats.org/officeDocument/2006/relationships/font" Target="fonts/BarlowCondensed-regular.fntdata"/><Relationship Id="rId17" Type="http://schemas.openxmlformats.org/officeDocument/2006/relationships/slide" Target="slides/slide12.xml"/><Relationship Id="rId39" Type="http://schemas.openxmlformats.org/officeDocument/2006/relationships/font" Target="fonts/BarlowCondensed-boldItalic.fntdata"/><Relationship Id="rId16" Type="http://schemas.openxmlformats.org/officeDocument/2006/relationships/slide" Target="slides/slide11.xml"/><Relationship Id="rId38" Type="http://schemas.openxmlformats.org/officeDocument/2006/relationships/font" Target="fonts/BarlowCondense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a073618e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a073618e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23d4ab8887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23d4ab8887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23d4ab8887_0_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23d4ab8887_0_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23d4ab8887_0_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23d4ab8887_0_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23d4ab8887_0_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23d4ab8887_0_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23d4ab8887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23d4ab8887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23d4ab8887_0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23d4ab8887_0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23d4ab8887_0_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223d4ab8887_0_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23d4ab8887_0_9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23d4ab8887_0_9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223d4ab8887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223d4ab8887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223d4ab8887_0_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223d4ab8887_0_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a073618e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a073618e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223d4ab8887_0_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223d4ab8887_0_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23d4ab8887_0_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23d4ab8887_0_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223d4ab8887_0_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223d4ab8887_0_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223d4ab8887_0_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223d4ab8887_0_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23d4ab8887_0_10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23d4ab8887_0_10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a073618e60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a073618e60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23d4ab8887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23d4ab8887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a073618e6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a073618e6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23d4ab8887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23d4ab8887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23d4ab8887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23d4ab8887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a073618e6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a073618e6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23d4ab8887_0_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23d4ab8887_0_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23d4ab8887_0_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23d4ab8887_0_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 TargetMode="External"/><Relationship Id="rId3" Type="http://schemas.openxmlformats.org/officeDocument/2006/relationships/image" Target="../media/image2.png"/><Relationship Id="rId4" Type="http://schemas.openxmlformats.org/officeDocument/2006/relationships/hyperlink" Target="https://slidesmania.com/questions-powerpoint-google-slides/can-i-use-these-templates/" TargetMode="External"/><Relationship Id="rId11" Type="http://schemas.openxmlformats.org/officeDocument/2006/relationships/hyperlink" Target="https://www.instagram.com/slidesmania/" TargetMode="External"/><Relationship Id="rId10" Type="http://schemas.openxmlformats.org/officeDocument/2006/relationships/image" Target="../media/image5.png"/><Relationship Id="rId12" Type="http://schemas.openxmlformats.org/officeDocument/2006/relationships/image" Target="../media/image1.png"/><Relationship Id="rId9" Type="http://schemas.openxmlformats.org/officeDocument/2006/relationships/hyperlink" Target="https://www.pinterest.com/slidesmania/" TargetMode="External"/><Relationship Id="rId5" Type="http://schemas.openxmlformats.org/officeDocument/2006/relationships/hyperlink" Target="https://www.facebook.com/SlidesManiaSM/" TargetMode="External"/><Relationship Id="rId6" Type="http://schemas.openxmlformats.org/officeDocument/2006/relationships/image" Target="../media/image3.png"/><Relationship Id="rId7" Type="http://schemas.openxmlformats.org/officeDocument/2006/relationships/hyperlink" Target="https://twitter.com/SlidesManiaSM/" TargetMode="External"/><Relationship Id="rId8"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spTree>
      <p:nvGrpSpPr>
        <p:cNvPr id="10" name="Shape 10"/>
        <p:cNvGrpSpPr/>
        <p:nvPr/>
      </p:nvGrpSpPr>
      <p:grpSpPr>
        <a:xfrm>
          <a:off x="0" y="0"/>
          <a:ext cx="0" cy="0"/>
          <a:chOff x="0" y="0"/>
          <a:chExt cx="0" cy="0"/>
        </a:xfrm>
      </p:grpSpPr>
      <p:sp>
        <p:nvSpPr>
          <p:cNvPr id="11" name="Google Shape;11;p2"/>
          <p:cNvSpPr/>
          <p:nvPr/>
        </p:nvSpPr>
        <p:spPr>
          <a:xfrm>
            <a:off x="6281625" y="4488100"/>
            <a:ext cx="5910300" cy="23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a:off x="7261100" y="4767825"/>
            <a:ext cx="1550100" cy="0"/>
          </a:xfrm>
          <a:prstGeom prst="straightConnector1">
            <a:avLst/>
          </a:prstGeom>
          <a:noFill/>
          <a:ln cap="rnd" cmpd="sng" w="38100">
            <a:solidFill>
              <a:schemeClr val="lt1"/>
            </a:solidFill>
            <a:prstDash val="solid"/>
            <a:round/>
            <a:headEnd len="med" w="med" type="none"/>
            <a:tailEnd len="med" w="med" type="none"/>
          </a:ln>
        </p:spPr>
      </p:cxnSp>
      <p:sp>
        <p:nvSpPr>
          <p:cNvPr id="13" name="Google Shape;13;p2"/>
          <p:cNvSpPr txBox="1"/>
          <p:nvPr>
            <p:ph type="title"/>
          </p:nvPr>
        </p:nvSpPr>
        <p:spPr>
          <a:xfrm>
            <a:off x="6605400" y="1765275"/>
            <a:ext cx="3985200" cy="1230600"/>
          </a:xfrm>
          <a:prstGeom prst="rect">
            <a:avLst/>
          </a:prstGeom>
        </p:spPr>
        <p:txBody>
          <a:bodyPr anchorCtr="0" anchor="t" bIns="121900" lIns="121900" spcFirstLastPara="1" rIns="121900" wrap="square" tIns="121900">
            <a:noAutofit/>
          </a:bodyPr>
          <a:lstStyle>
            <a:lvl1pPr lvl="0" rtl="0">
              <a:spcBef>
                <a:spcPts val="0"/>
              </a:spcBef>
              <a:spcAft>
                <a:spcPts val="0"/>
              </a:spcAft>
              <a:buSzPts val="6000"/>
              <a:buNone/>
              <a:defRPr sz="6000"/>
            </a:lvl1pPr>
            <a:lvl2pPr lvl="1" rtl="0">
              <a:spcBef>
                <a:spcPts val="0"/>
              </a:spcBef>
              <a:spcAft>
                <a:spcPts val="0"/>
              </a:spcAft>
              <a:buSzPts val="7000"/>
              <a:buNone/>
              <a:defRPr sz="7000"/>
            </a:lvl2pPr>
            <a:lvl3pPr lvl="2" rtl="0">
              <a:spcBef>
                <a:spcPts val="0"/>
              </a:spcBef>
              <a:spcAft>
                <a:spcPts val="0"/>
              </a:spcAft>
              <a:buSzPts val="7000"/>
              <a:buNone/>
              <a:defRPr sz="7000"/>
            </a:lvl3pPr>
            <a:lvl4pPr lvl="3" rtl="0">
              <a:spcBef>
                <a:spcPts val="0"/>
              </a:spcBef>
              <a:spcAft>
                <a:spcPts val="0"/>
              </a:spcAft>
              <a:buSzPts val="7000"/>
              <a:buNone/>
              <a:defRPr sz="7000"/>
            </a:lvl4pPr>
            <a:lvl5pPr lvl="4" rtl="0">
              <a:spcBef>
                <a:spcPts val="0"/>
              </a:spcBef>
              <a:spcAft>
                <a:spcPts val="0"/>
              </a:spcAft>
              <a:buSzPts val="7000"/>
              <a:buNone/>
              <a:defRPr sz="7000"/>
            </a:lvl5pPr>
            <a:lvl6pPr lvl="5" rtl="0">
              <a:spcBef>
                <a:spcPts val="0"/>
              </a:spcBef>
              <a:spcAft>
                <a:spcPts val="0"/>
              </a:spcAft>
              <a:buSzPts val="7000"/>
              <a:buNone/>
              <a:defRPr sz="7000"/>
            </a:lvl6pPr>
            <a:lvl7pPr lvl="6" rtl="0">
              <a:spcBef>
                <a:spcPts val="0"/>
              </a:spcBef>
              <a:spcAft>
                <a:spcPts val="0"/>
              </a:spcAft>
              <a:buSzPts val="7000"/>
              <a:buNone/>
              <a:defRPr sz="7000"/>
            </a:lvl7pPr>
            <a:lvl8pPr lvl="7" rtl="0">
              <a:spcBef>
                <a:spcPts val="0"/>
              </a:spcBef>
              <a:spcAft>
                <a:spcPts val="0"/>
              </a:spcAft>
              <a:buSzPts val="7000"/>
              <a:buNone/>
              <a:defRPr sz="7000"/>
            </a:lvl8pPr>
            <a:lvl9pPr lvl="8" rtl="0">
              <a:spcBef>
                <a:spcPts val="0"/>
              </a:spcBef>
              <a:spcAft>
                <a:spcPts val="0"/>
              </a:spcAft>
              <a:buSzPts val="7000"/>
              <a:buNone/>
              <a:defRPr sz="7000"/>
            </a:lvl9pPr>
          </a:lstStyle>
          <a:p/>
        </p:txBody>
      </p:sp>
      <p:sp>
        <p:nvSpPr>
          <p:cNvPr id="14" name="Google Shape;14;p2"/>
          <p:cNvSpPr txBox="1"/>
          <p:nvPr>
            <p:ph idx="1" type="subTitle"/>
          </p:nvPr>
        </p:nvSpPr>
        <p:spPr>
          <a:xfrm>
            <a:off x="6840034" y="4829799"/>
            <a:ext cx="3992100" cy="717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1"/>
              </a:buClr>
              <a:buSzPts val="2200"/>
              <a:buNone/>
              <a:defRPr>
                <a:solidFill>
                  <a:schemeClr val="lt1"/>
                </a:solidFill>
              </a:defRPr>
            </a:lvl1pPr>
            <a:lvl2pPr lvl="1" rtl="0">
              <a:spcBef>
                <a:spcPts val="2100"/>
              </a:spcBef>
              <a:spcAft>
                <a:spcPts val="0"/>
              </a:spcAft>
              <a:buSzPts val="2200"/>
              <a:buNone/>
              <a:defRPr/>
            </a:lvl2pPr>
            <a:lvl3pPr lvl="2" rtl="0">
              <a:spcBef>
                <a:spcPts val="2100"/>
              </a:spcBef>
              <a:spcAft>
                <a:spcPts val="0"/>
              </a:spcAft>
              <a:buSzPts val="2200"/>
              <a:buNone/>
              <a:defRPr/>
            </a:lvl3pPr>
            <a:lvl4pPr lvl="3" rtl="0">
              <a:spcBef>
                <a:spcPts val="2100"/>
              </a:spcBef>
              <a:spcAft>
                <a:spcPts val="0"/>
              </a:spcAft>
              <a:buSzPts val="2200"/>
              <a:buNone/>
              <a:defRPr/>
            </a:lvl4pPr>
            <a:lvl5pPr lvl="4" rtl="0">
              <a:spcBef>
                <a:spcPts val="2100"/>
              </a:spcBef>
              <a:spcAft>
                <a:spcPts val="0"/>
              </a:spcAft>
              <a:buSzPts val="2200"/>
              <a:buNone/>
              <a:defRPr/>
            </a:lvl5pPr>
            <a:lvl6pPr lvl="5" rtl="0">
              <a:spcBef>
                <a:spcPts val="2100"/>
              </a:spcBef>
              <a:spcAft>
                <a:spcPts val="0"/>
              </a:spcAft>
              <a:buSzPts val="2200"/>
              <a:buNone/>
              <a:defRPr/>
            </a:lvl6pPr>
            <a:lvl7pPr lvl="6" rtl="0">
              <a:spcBef>
                <a:spcPts val="2100"/>
              </a:spcBef>
              <a:spcAft>
                <a:spcPts val="0"/>
              </a:spcAft>
              <a:buSzPts val="2200"/>
              <a:buNone/>
              <a:defRPr/>
            </a:lvl7pPr>
            <a:lvl8pPr lvl="7" rtl="0">
              <a:spcBef>
                <a:spcPts val="2100"/>
              </a:spcBef>
              <a:spcAft>
                <a:spcPts val="0"/>
              </a:spcAft>
              <a:buSzPts val="2200"/>
              <a:buNone/>
              <a:defRPr/>
            </a:lvl8pPr>
            <a:lvl9pPr lvl="8" rtl="0">
              <a:spcBef>
                <a:spcPts val="2100"/>
              </a:spcBef>
              <a:spcAft>
                <a:spcPts val="2100"/>
              </a:spcAft>
              <a:buSzPts val="2200"/>
              <a:buNone/>
              <a:defRPr/>
            </a:lvl9pPr>
          </a:lstStyle>
          <a:p/>
        </p:txBody>
      </p:sp>
      <p:grpSp>
        <p:nvGrpSpPr>
          <p:cNvPr id="15" name="Google Shape;15;p2"/>
          <p:cNvGrpSpPr/>
          <p:nvPr/>
        </p:nvGrpSpPr>
        <p:grpSpPr>
          <a:xfrm>
            <a:off x="10949325" y="570600"/>
            <a:ext cx="846900" cy="564600"/>
            <a:chOff x="10949325" y="570600"/>
            <a:chExt cx="846900" cy="564600"/>
          </a:xfrm>
        </p:grpSpPr>
        <p:sp>
          <p:nvSpPr>
            <p:cNvPr id="16" name="Google Shape;16;p2"/>
            <p:cNvSpPr/>
            <p:nvPr/>
          </p:nvSpPr>
          <p:spPr>
            <a:xfrm>
              <a:off x="10949325" y="570600"/>
              <a:ext cx="846900" cy="10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0949325" y="799200"/>
              <a:ext cx="846900" cy="10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0949325" y="1027800"/>
              <a:ext cx="846900" cy="10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Map">
  <p:cSld name="CUSTOM_13">
    <p:spTree>
      <p:nvGrpSpPr>
        <p:cNvPr id="121" name="Shape 121"/>
        <p:cNvGrpSpPr/>
        <p:nvPr/>
      </p:nvGrpSpPr>
      <p:grpSpPr>
        <a:xfrm>
          <a:off x="0" y="0"/>
          <a:ext cx="0" cy="0"/>
          <a:chOff x="0" y="0"/>
          <a:chExt cx="0" cy="0"/>
        </a:xfrm>
      </p:grpSpPr>
      <p:sp>
        <p:nvSpPr>
          <p:cNvPr id="122" name="Google Shape;122;p11"/>
          <p:cNvSpPr/>
          <p:nvPr/>
        </p:nvSpPr>
        <p:spPr>
          <a:xfrm>
            <a:off x="7930500" y="1314275"/>
            <a:ext cx="4261500" cy="5543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a:off x="0" y="0"/>
            <a:ext cx="12192000" cy="170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11"/>
          <p:cNvCxnSpPr/>
          <p:nvPr/>
        </p:nvCxnSpPr>
        <p:spPr>
          <a:xfrm>
            <a:off x="5320950" y="1311950"/>
            <a:ext cx="1550100" cy="0"/>
          </a:xfrm>
          <a:prstGeom prst="straightConnector1">
            <a:avLst/>
          </a:prstGeom>
          <a:noFill/>
          <a:ln cap="rnd" cmpd="sng" w="38100">
            <a:solidFill>
              <a:schemeClr val="accent2"/>
            </a:solidFill>
            <a:prstDash val="solid"/>
            <a:round/>
            <a:headEnd len="med" w="med" type="none"/>
            <a:tailEnd len="med" w="med" type="none"/>
          </a:ln>
        </p:spPr>
      </p:cxnSp>
      <p:grpSp>
        <p:nvGrpSpPr>
          <p:cNvPr id="125" name="Google Shape;125;p11"/>
          <p:cNvGrpSpPr/>
          <p:nvPr/>
        </p:nvGrpSpPr>
        <p:grpSpPr>
          <a:xfrm>
            <a:off x="10949325" y="570600"/>
            <a:ext cx="846900" cy="564600"/>
            <a:chOff x="10949325" y="570600"/>
            <a:chExt cx="846900" cy="564600"/>
          </a:xfrm>
        </p:grpSpPr>
        <p:sp>
          <p:nvSpPr>
            <p:cNvPr id="126" name="Google Shape;126;p11"/>
            <p:cNvSpPr/>
            <p:nvPr/>
          </p:nvSpPr>
          <p:spPr>
            <a:xfrm>
              <a:off x="10949325" y="5706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
            <p:cNvSpPr/>
            <p:nvPr/>
          </p:nvSpPr>
          <p:spPr>
            <a:xfrm>
              <a:off x="10949325" y="7992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a:off x="10949325" y="10278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11"/>
          <p:cNvSpPr txBox="1"/>
          <p:nvPr>
            <p:ph idx="1" type="subTitle"/>
          </p:nvPr>
        </p:nvSpPr>
        <p:spPr>
          <a:xfrm>
            <a:off x="8225931" y="1882375"/>
            <a:ext cx="33978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130" name="Google Shape;130;p11"/>
          <p:cNvSpPr txBox="1"/>
          <p:nvPr>
            <p:ph idx="2" type="subTitle"/>
          </p:nvPr>
        </p:nvSpPr>
        <p:spPr>
          <a:xfrm>
            <a:off x="8225931" y="4102757"/>
            <a:ext cx="3397800" cy="606900"/>
          </a:xfrm>
          <a:prstGeom prst="rect">
            <a:avLst/>
          </a:prstGeom>
        </p:spPr>
        <p:txBody>
          <a:bodyPr anchorCtr="0" anchor="t" bIns="121900" lIns="121900" spcFirstLastPara="1" rIns="121900" wrap="square" tIns="121900">
            <a:noAutofit/>
          </a:bodyPr>
          <a:lstStyle>
            <a:lvl1pPr lvl="0" rtl="0">
              <a:spcBef>
                <a:spcPts val="0"/>
              </a:spcBef>
              <a:spcAft>
                <a:spcPts val="0"/>
              </a:spcAft>
              <a:buSzPts val="1800"/>
              <a:buNone/>
              <a:defRPr b="1" sz="1800"/>
            </a:lvl1pPr>
            <a:lvl2pPr lvl="1" rtl="0">
              <a:spcBef>
                <a:spcPts val="2100"/>
              </a:spcBef>
              <a:spcAft>
                <a:spcPts val="0"/>
              </a:spcAft>
              <a:buSzPts val="1800"/>
              <a:buNone/>
              <a:defRPr b="1" sz="1800"/>
            </a:lvl2pPr>
            <a:lvl3pPr lvl="2" rtl="0">
              <a:spcBef>
                <a:spcPts val="2100"/>
              </a:spcBef>
              <a:spcAft>
                <a:spcPts val="0"/>
              </a:spcAft>
              <a:buSzPts val="1800"/>
              <a:buNone/>
              <a:defRPr b="1" sz="1800"/>
            </a:lvl3pPr>
            <a:lvl4pPr lvl="3" rtl="0">
              <a:spcBef>
                <a:spcPts val="2100"/>
              </a:spcBef>
              <a:spcAft>
                <a:spcPts val="0"/>
              </a:spcAft>
              <a:buSzPts val="1800"/>
              <a:buNone/>
              <a:defRPr b="1" sz="1800"/>
            </a:lvl4pPr>
            <a:lvl5pPr lvl="4" rtl="0">
              <a:spcBef>
                <a:spcPts val="2100"/>
              </a:spcBef>
              <a:spcAft>
                <a:spcPts val="0"/>
              </a:spcAft>
              <a:buSzPts val="1800"/>
              <a:buNone/>
              <a:defRPr b="1" sz="1800"/>
            </a:lvl5pPr>
            <a:lvl6pPr lvl="5" rtl="0">
              <a:spcBef>
                <a:spcPts val="2100"/>
              </a:spcBef>
              <a:spcAft>
                <a:spcPts val="0"/>
              </a:spcAft>
              <a:buSzPts val="1800"/>
              <a:buNone/>
              <a:defRPr b="1" sz="1800"/>
            </a:lvl6pPr>
            <a:lvl7pPr lvl="6" rtl="0">
              <a:spcBef>
                <a:spcPts val="2100"/>
              </a:spcBef>
              <a:spcAft>
                <a:spcPts val="0"/>
              </a:spcAft>
              <a:buSzPts val="1800"/>
              <a:buNone/>
              <a:defRPr b="1" sz="1800"/>
            </a:lvl7pPr>
            <a:lvl8pPr lvl="7" rtl="0">
              <a:spcBef>
                <a:spcPts val="2100"/>
              </a:spcBef>
              <a:spcAft>
                <a:spcPts val="0"/>
              </a:spcAft>
              <a:buSzPts val="1800"/>
              <a:buNone/>
              <a:defRPr b="1" sz="1800"/>
            </a:lvl8pPr>
            <a:lvl9pPr lvl="8" rtl="0">
              <a:spcBef>
                <a:spcPts val="2100"/>
              </a:spcBef>
              <a:spcAft>
                <a:spcPts val="2100"/>
              </a:spcAft>
              <a:buSzPts val="1800"/>
              <a:buNone/>
              <a:defRPr b="1" sz="1800"/>
            </a:lvl9pPr>
          </a:lstStyle>
          <a:p/>
        </p:txBody>
      </p:sp>
      <p:sp>
        <p:nvSpPr>
          <p:cNvPr id="131" name="Google Shape;131;p11"/>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lt1"/>
              </a:buClr>
              <a:buSzPts val="4000"/>
              <a:buFont typeface="Aldrich"/>
              <a:buNone/>
              <a:defRPr>
                <a:solidFill>
                  <a:schemeClr val="lt1"/>
                </a:solidFill>
              </a:defRPr>
            </a:lvl1pPr>
            <a:lvl2pPr lvl="1"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p:txBody>
      </p:sp>
      <p:sp>
        <p:nvSpPr>
          <p:cNvPr id="132" name="Google Shape;132;p11"/>
          <p:cNvSpPr txBox="1"/>
          <p:nvPr>
            <p:ph idx="3" type="body"/>
          </p:nvPr>
        </p:nvSpPr>
        <p:spPr>
          <a:xfrm>
            <a:off x="8225925" y="2318375"/>
            <a:ext cx="3397800" cy="1553400"/>
          </a:xfrm>
          <a:prstGeom prst="rect">
            <a:avLst/>
          </a:prstGeom>
        </p:spPr>
        <p:txBody>
          <a:bodyPr anchorCtr="0" anchor="t" bIns="121900" lIns="121900" spcFirstLastPara="1" rIns="121900" wrap="square" tIns="121900">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sz="1400"/>
            </a:lvl2pPr>
            <a:lvl3pPr indent="-317500" lvl="2" marL="1371600" rtl="0">
              <a:lnSpc>
                <a:spcPct val="100000"/>
              </a:lnSpc>
              <a:spcBef>
                <a:spcPts val="0"/>
              </a:spcBef>
              <a:spcAft>
                <a:spcPts val="0"/>
              </a:spcAft>
              <a:buSzPts val="1400"/>
              <a:buChar char="■"/>
              <a:defRPr sz="1400"/>
            </a:lvl3pPr>
            <a:lvl4pPr indent="-317500" lvl="3" marL="1828800" rtl="0">
              <a:lnSpc>
                <a:spcPct val="100000"/>
              </a:lnSpc>
              <a:spcBef>
                <a:spcPts val="0"/>
              </a:spcBef>
              <a:spcAft>
                <a:spcPts val="0"/>
              </a:spcAft>
              <a:buSzPts val="1400"/>
              <a:buChar char="●"/>
              <a:defRPr sz="1400"/>
            </a:lvl4pPr>
            <a:lvl5pPr indent="-317500" lvl="4" marL="2286000" rtl="0">
              <a:lnSpc>
                <a:spcPct val="100000"/>
              </a:lnSpc>
              <a:spcBef>
                <a:spcPts val="0"/>
              </a:spcBef>
              <a:spcAft>
                <a:spcPts val="0"/>
              </a:spcAft>
              <a:buSzPts val="1400"/>
              <a:buChar char="○"/>
              <a:defRPr sz="1400"/>
            </a:lvl5pPr>
            <a:lvl6pPr indent="-317500" lvl="5" marL="2743200" rtl="0">
              <a:lnSpc>
                <a:spcPct val="100000"/>
              </a:lnSpc>
              <a:spcBef>
                <a:spcPts val="0"/>
              </a:spcBef>
              <a:spcAft>
                <a:spcPts val="0"/>
              </a:spcAft>
              <a:buSzPts val="1400"/>
              <a:buChar char="■"/>
              <a:defRPr sz="1400"/>
            </a:lvl6pPr>
            <a:lvl7pPr indent="-317500" lvl="6" marL="3200400" rtl="0">
              <a:lnSpc>
                <a:spcPct val="100000"/>
              </a:lnSpc>
              <a:spcBef>
                <a:spcPts val="0"/>
              </a:spcBef>
              <a:spcAft>
                <a:spcPts val="0"/>
              </a:spcAft>
              <a:buSzPts val="1400"/>
              <a:buChar char="●"/>
              <a:defRPr sz="1400"/>
            </a:lvl7pPr>
            <a:lvl8pPr indent="-317500" lvl="7" marL="3657600" rtl="0">
              <a:lnSpc>
                <a:spcPct val="100000"/>
              </a:lnSpc>
              <a:spcBef>
                <a:spcPts val="0"/>
              </a:spcBef>
              <a:spcAft>
                <a:spcPts val="0"/>
              </a:spcAft>
              <a:buSzPts val="1400"/>
              <a:buChar char="○"/>
              <a:defRPr sz="1400"/>
            </a:lvl8pPr>
            <a:lvl9pPr indent="-317500" lvl="8" marL="4114800" rtl="0">
              <a:lnSpc>
                <a:spcPct val="100000"/>
              </a:lnSpc>
              <a:spcBef>
                <a:spcPts val="0"/>
              </a:spcBef>
              <a:spcAft>
                <a:spcPts val="0"/>
              </a:spcAft>
              <a:buSzPts val="1400"/>
              <a:buChar char="■"/>
              <a:defRPr sz="1400"/>
            </a:lvl9pPr>
          </a:lstStyle>
          <a:p/>
        </p:txBody>
      </p:sp>
      <p:sp>
        <p:nvSpPr>
          <p:cNvPr id="133" name="Google Shape;133;p11"/>
          <p:cNvSpPr txBox="1"/>
          <p:nvPr>
            <p:ph idx="4" type="body"/>
          </p:nvPr>
        </p:nvSpPr>
        <p:spPr>
          <a:xfrm>
            <a:off x="8225925" y="4506700"/>
            <a:ext cx="3397800" cy="1553400"/>
          </a:xfrm>
          <a:prstGeom prst="rect">
            <a:avLst/>
          </a:prstGeom>
        </p:spPr>
        <p:txBody>
          <a:bodyPr anchorCtr="0" anchor="t" bIns="121900" lIns="121900" spcFirstLastPara="1" rIns="121900" wrap="square" tIns="121900">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sz="1400"/>
            </a:lvl2pPr>
            <a:lvl3pPr indent="-317500" lvl="2" marL="1371600" rtl="0">
              <a:lnSpc>
                <a:spcPct val="100000"/>
              </a:lnSpc>
              <a:spcBef>
                <a:spcPts val="0"/>
              </a:spcBef>
              <a:spcAft>
                <a:spcPts val="0"/>
              </a:spcAft>
              <a:buSzPts val="1400"/>
              <a:buChar char="■"/>
              <a:defRPr sz="1400"/>
            </a:lvl3pPr>
            <a:lvl4pPr indent="-317500" lvl="3" marL="1828800" rtl="0">
              <a:lnSpc>
                <a:spcPct val="100000"/>
              </a:lnSpc>
              <a:spcBef>
                <a:spcPts val="0"/>
              </a:spcBef>
              <a:spcAft>
                <a:spcPts val="0"/>
              </a:spcAft>
              <a:buSzPts val="1400"/>
              <a:buChar char="●"/>
              <a:defRPr sz="1400"/>
            </a:lvl4pPr>
            <a:lvl5pPr indent="-317500" lvl="4" marL="2286000" rtl="0">
              <a:lnSpc>
                <a:spcPct val="100000"/>
              </a:lnSpc>
              <a:spcBef>
                <a:spcPts val="0"/>
              </a:spcBef>
              <a:spcAft>
                <a:spcPts val="0"/>
              </a:spcAft>
              <a:buSzPts val="1400"/>
              <a:buChar char="○"/>
              <a:defRPr sz="1400"/>
            </a:lvl5pPr>
            <a:lvl6pPr indent="-317500" lvl="5" marL="2743200" rtl="0">
              <a:lnSpc>
                <a:spcPct val="100000"/>
              </a:lnSpc>
              <a:spcBef>
                <a:spcPts val="0"/>
              </a:spcBef>
              <a:spcAft>
                <a:spcPts val="0"/>
              </a:spcAft>
              <a:buSzPts val="1400"/>
              <a:buChar char="■"/>
              <a:defRPr sz="1400"/>
            </a:lvl6pPr>
            <a:lvl7pPr indent="-317500" lvl="6" marL="3200400" rtl="0">
              <a:lnSpc>
                <a:spcPct val="100000"/>
              </a:lnSpc>
              <a:spcBef>
                <a:spcPts val="0"/>
              </a:spcBef>
              <a:spcAft>
                <a:spcPts val="0"/>
              </a:spcAft>
              <a:buSzPts val="1400"/>
              <a:buChar char="●"/>
              <a:defRPr sz="1400"/>
            </a:lvl7pPr>
            <a:lvl8pPr indent="-317500" lvl="7" marL="3657600" rtl="0">
              <a:lnSpc>
                <a:spcPct val="100000"/>
              </a:lnSpc>
              <a:spcBef>
                <a:spcPts val="0"/>
              </a:spcBef>
              <a:spcAft>
                <a:spcPts val="0"/>
              </a:spcAft>
              <a:buSzPts val="1400"/>
              <a:buChar char="○"/>
              <a:defRPr sz="1400"/>
            </a:lvl8pPr>
            <a:lvl9pPr indent="-317500" lvl="8" marL="4114800" rtl="0">
              <a:lnSpc>
                <a:spcPct val="100000"/>
              </a:lnSpc>
              <a:spcBef>
                <a:spcPts val="0"/>
              </a:spcBef>
              <a:spcAft>
                <a:spcPts val="0"/>
              </a:spcAft>
              <a:buSzPts val="1400"/>
              <a:buChar char="■"/>
              <a:defRPr sz="14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Timeline">
  <p:cSld name="CUSTOM_14">
    <p:spTree>
      <p:nvGrpSpPr>
        <p:cNvPr id="134" name="Shape 134"/>
        <p:cNvGrpSpPr/>
        <p:nvPr/>
      </p:nvGrpSpPr>
      <p:grpSpPr>
        <a:xfrm>
          <a:off x="0" y="0"/>
          <a:ext cx="0" cy="0"/>
          <a:chOff x="0" y="0"/>
          <a:chExt cx="0" cy="0"/>
        </a:xfrm>
      </p:grpSpPr>
      <p:sp>
        <p:nvSpPr>
          <p:cNvPr id="135" name="Google Shape;135;p12"/>
          <p:cNvSpPr txBox="1"/>
          <p:nvPr>
            <p:ph idx="1" type="body"/>
          </p:nvPr>
        </p:nvSpPr>
        <p:spPr>
          <a:xfrm>
            <a:off x="981665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36" name="Google Shape;136;p12"/>
          <p:cNvSpPr txBox="1"/>
          <p:nvPr>
            <p:ph idx="2" type="body"/>
          </p:nvPr>
        </p:nvSpPr>
        <p:spPr>
          <a:xfrm>
            <a:off x="273732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37" name="Google Shape;137;p12"/>
          <p:cNvSpPr txBox="1"/>
          <p:nvPr>
            <p:ph idx="3" type="body"/>
          </p:nvPr>
        </p:nvSpPr>
        <p:spPr>
          <a:xfrm>
            <a:off x="509710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38" name="Google Shape;138;p12"/>
          <p:cNvSpPr/>
          <p:nvPr/>
        </p:nvSpPr>
        <p:spPr>
          <a:xfrm>
            <a:off x="252900" y="2205375"/>
            <a:ext cx="2247000" cy="3890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2"/>
          <p:cNvSpPr/>
          <p:nvPr/>
        </p:nvSpPr>
        <p:spPr>
          <a:xfrm>
            <a:off x="4972438" y="2205375"/>
            <a:ext cx="2247000" cy="3890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2"/>
          <p:cNvSpPr/>
          <p:nvPr/>
        </p:nvSpPr>
        <p:spPr>
          <a:xfrm>
            <a:off x="9692000" y="2205375"/>
            <a:ext cx="2247000" cy="3890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2"/>
          <p:cNvSpPr/>
          <p:nvPr/>
        </p:nvSpPr>
        <p:spPr>
          <a:xfrm>
            <a:off x="0" y="0"/>
            <a:ext cx="12192000" cy="170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 name="Google Shape;142;p12"/>
          <p:cNvCxnSpPr/>
          <p:nvPr/>
        </p:nvCxnSpPr>
        <p:spPr>
          <a:xfrm>
            <a:off x="5320950" y="1311950"/>
            <a:ext cx="1550100" cy="0"/>
          </a:xfrm>
          <a:prstGeom prst="straightConnector1">
            <a:avLst/>
          </a:prstGeom>
          <a:noFill/>
          <a:ln cap="rnd" cmpd="sng" w="38100">
            <a:solidFill>
              <a:schemeClr val="accent2"/>
            </a:solidFill>
            <a:prstDash val="solid"/>
            <a:round/>
            <a:headEnd len="med" w="med" type="none"/>
            <a:tailEnd len="med" w="med" type="none"/>
          </a:ln>
        </p:spPr>
      </p:cxnSp>
      <p:grpSp>
        <p:nvGrpSpPr>
          <p:cNvPr id="143" name="Google Shape;143;p12"/>
          <p:cNvGrpSpPr/>
          <p:nvPr/>
        </p:nvGrpSpPr>
        <p:grpSpPr>
          <a:xfrm>
            <a:off x="10949325" y="570600"/>
            <a:ext cx="846900" cy="564600"/>
            <a:chOff x="10949325" y="570600"/>
            <a:chExt cx="846900" cy="564600"/>
          </a:xfrm>
        </p:grpSpPr>
        <p:sp>
          <p:nvSpPr>
            <p:cNvPr id="144" name="Google Shape;144;p12"/>
            <p:cNvSpPr/>
            <p:nvPr/>
          </p:nvSpPr>
          <p:spPr>
            <a:xfrm>
              <a:off x="10949325" y="5706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2"/>
            <p:cNvSpPr/>
            <p:nvPr/>
          </p:nvSpPr>
          <p:spPr>
            <a:xfrm>
              <a:off x="10949325" y="7992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2"/>
            <p:cNvSpPr/>
            <p:nvPr/>
          </p:nvSpPr>
          <p:spPr>
            <a:xfrm>
              <a:off x="10949325" y="10278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12"/>
          <p:cNvSpPr txBox="1"/>
          <p:nvPr>
            <p:ph idx="4" type="subTitle"/>
          </p:nvPr>
        </p:nvSpPr>
        <p:spPr>
          <a:xfrm>
            <a:off x="377550"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48" name="Google Shape;148;p12"/>
          <p:cNvSpPr txBox="1"/>
          <p:nvPr>
            <p:ph idx="5" type="subTitle"/>
          </p:nvPr>
        </p:nvSpPr>
        <p:spPr>
          <a:xfrm>
            <a:off x="273732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49" name="Google Shape;149;p12"/>
          <p:cNvSpPr txBox="1"/>
          <p:nvPr>
            <p:ph idx="6" type="subTitle"/>
          </p:nvPr>
        </p:nvSpPr>
        <p:spPr>
          <a:xfrm>
            <a:off x="5097103"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50" name="Google Shape;150;p12"/>
          <p:cNvSpPr txBox="1"/>
          <p:nvPr>
            <p:ph idx="7" type="subTitle"/>
          </p:nvPr>
        </p:nvSpPr>
        <p:spPr>
          <a:xfrm>
            <a:off x="7456880" y="23425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51" name="Google Shape;151;p12"/>
          <p:cNvSpPr txBox="1"/>
          <p:nvPr>
            <p:ph idx="8" type="subTitle"/>
          </p:nvPr>
        </p:nvSpPr>
        <p:spPr>
          <a:xfrm>
            <a:off x="9816657" y="2316000"/>
            <a:ext cx="19977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200"/>
              <a:buNone/>
              <a:defRPr b="1" sz="2200"/>
            </a:lvl1pPr>
            <a:lvl2pPr lvl="1" rtl="0" algn="ctr">
              <a:spcBef>
                <a:spcPts val="210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152" name="Google Shape;152;p12"/>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lt1"/>
              </a:buClr>
              <a:buSzPts val="4000"/>
              <a:buFont typeface="Aldrich"/>
              <a:buNone/>
              <a:defRPr>
                <a:solidFill>
                  <a:schemeClr val="lt1"/>
                </a:solidFill>
              </a:defRPr>
            </a:lvl1pPr>
            <a:lvl2pPr lvl="1"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p:txBody>
      </p:sp>
      <p:sp>
        <p:nvSpPr>
          <p:cNvPr id="153" name="Google Shape;153;p12"/>
          <p:cNvSpPr txBox="1"/>
          <p:nvPr>
            <p:ph idx="9" type="body"/>
          </p:nvPr>
        </p:nvSpPr>
        <p:spPr>
          <a:xfrm>
            <a:off x="377550"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54" name="Google Shape;154;p12"/>
          <p:cNvSpPr txBox="1"/>
          <p:nvPr>
            <p:ph idx="13" type="body"/>
          </p:nvPr>
        </p:nvSpPr>
        <p:spPr>
          <a:xfrm>
            <a:off x="7456875" y="3238625"/>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7 Title and text right">
  <p:cSld name="CUSTOM_16">
    <p:spTree>
      <p:nvGrpSpPr>
        <p:cNvPr id="155" name="Shape 155"/>
        <p:cNvGrpSpPr/>
        <p:nvPr/>
      </p:nvGrpSpPr>
      <p:grpSpPr>
        <a:xfrm>
          <a:off x="0" y="0"/>
          <a:ext cx="0" cy="0"/>
          <a:chOff x="0" y="0"/>
          <a:chExt cx="0" cy="0"/>
        </a:xfrm>
      </p:grpSpPr>
      <p:sp>
        <p:nvSpPr>
          <p:cNvPr id="156" name="Google Shape;156;p13"/>
          <p:cNvSpPr txBox="1"/>
          <p:nvPr>
            <p:ph type="title"/>
          </p:nvPr>
        </p:nvSpPr>
        <p:spPr>
          <a:xfrm>
            <a:off x="5978200" y="974375"/>
            <a:ext cx="5581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57" name="Google Shape;157;p13"/>
          <p:cNvSpPr txBox="1"/>
          <p:nvPr>
            <p:ph idx="1" type="body"/>
          </p:nvPr>
        </p:nvSpPr>
        <p:spPr>
          <a:xfrm>
            <a:off x="5978300" y="2508425"/>
            <a:ext cx="5581500" cy="3106800"/>
          </a:xfrm>
          <a:prstGeom prst="rect">
            <a:avLst/>
          </a:prstGeom>
        </p:spPr>
        <p:txBody>
          <a:bodyPr anchorCtr="0" anchor="t" bIns="121900" lIns="121900" spcFirstLastPara="1" rIns="121900" wrap="square" tIns="121900">
            <a:noAutofit/>
          </a:bodyPr>
          <a:lstStyle>
            <a:lvl1pPr indent="-368300" lvl="0" marL="457200" rtl="0">
              <a:spcBef>
                <a:spcPts val="0"/>
              </a:spcBef>
              <a:spcAft>
                <a:spcPts val="0"/>
              </a:spcAft>
              <a:buSzPts val="2200"/>
              <a:buChar char="●"/>
              <a:defRPr/>
            </a:lvl1pPr>
            <a:lvl2pPr indent="-368300" lvl="1" marL="914400" rtl="0">
              <a:spcBef>
                <a:spcPts val="2100"/>
              </a:spcBef>
              <a:spcAft>
                <a:spcPts val="0"/>
              </a:spcAft>
              <a:buSzPts val="2200"/>
              <a:buChar char="○"/>
              <a:defRPr/>
            </a:lvl2pPr>
            <a:lvl3pPr indent="-368300" lvl="2" marL="1371600" rtl="0">
              <a:spcBef>
                <a:spcPts val="2100"/>
              </a:spcBef>
              <a:spcAft>
                <a:spcPts val="0"/>
              </a:spcAft>
              <a:buSzPts val="2200"/>
              <a:buChar char="■"/>
              <a:defRPr/>
            </a:lvl3pPr>
            <a:lvl4pPr indent="-368300" lvl="3" marL="1828800" rtl="0">
              <a:spcBef>
                <a:spcPts val="2100"/>
              </a:spcBef>
              <a:spcAft>
                <a:spcPts val="0"/>
              </a:spcAft>
              <a:buSzPts val="2200"/>
              <a:buChar char="●"/>
              <a:defRPr/>
            </a:lvl4pPr>
            <a:lvl5pPr indent="-368300" lvl="4" marL="2286000" rtl="0">
              <a:spcBef>
                <a:spcPts val="2100"/>
              </a:spcBef>
              <a:spcAft>
                <a:spcPts val="0"/>
              </a:spcAft>
              <a:buSzPts val="2200"/>
              <a:buChar char="○"/>
              <a:defRPr/>
            </a:lvl5pPr>
            <a:lvl6pPr indent="-368300" lvl="5" marL="2743200" rtl="0">
              <a:spcBef>
                <a:spcPts val="2100"/>
              </a:spcBef>
              <a:spcAft>
                <a:spcPts val="0"/>
              </a:spcAft>
              <a:buSzPts val="2200"/>
              <a:buChar char="■"/>
              <a:defRPr/>
            </a:lvl6pPr>
            <a:lvl7pPr indent="-368300" lvl="6" marL="3200400" rtl="0">
              <a:spcBef>
                <a:spcPts val="2100"/>
              </a:spcBef>
              <a:spcAft>
                <a:spcPts val="0"/>
              </a:spcAft>
              <a:buSzPts val="2200"/>
              <a:buChar char="●"/>
              <a:defRPr/>
            </a:lvl7pPr>
            <a:lvl8pPr indent="-368300" lvl="7" marL="3657600" rtl="0">
              <a:spcBef>
                <a:spcPts val="2100"/>
              </a:spcBef>
              <a:spcAft>
                <a:spcPts val="0"/>
              </a:spcAft>
              <a:buSzPts val="2200"/>
              <a:buChar char="○"/>
              <a:defRPr/>
            </a:lvl8pPr>
            <a:lvl9pPr indent="-368300" lvl="8" marL="4114800" rtl="0">
              <a:spcBef>
                <a:spcPts val="2100"/>
              </a:spcBef>
              <a:spcAft>
                <a:spcPts val="2100"/>
              </a:spcAft>
              <a:buSzPts val="22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8 Custom Layout 1">
  <p:cSld name="CUSTOM_17">
    <p:spTree>
      <p:nvGrpSpPr>
        <p:cNvPr id="158" name="Shape 158"/>
        <p:cNvGrpSpPr/>
        <p:nvPr/>
      </p:nvGrpSpPr>
      <p:grpSpPr>
        <a:xfrm>
          <a:off x="0" y="0"/>
          <a:ext cx="0" cy="0"/>
          <a:chOff x="0" y="0"/>
          <a:chExt cx="0" cy="0"/>
        </a:xfrm>
      </p:grpSpPr>
      <p:sp>
        <p:nvSpPr>
          <p:cNvPr id="159" name="Google Shape;159;p14"/>
          <p:cNvSpPr/>
          <p:nvPr/>
        </p:nvSpPr>
        <p:spPr>
          <a:xfrm>
            <a:off x="6281625" y="3381625"/>
            <a:ext cx="5910300" cy="347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0" name="Google Shape;160;p14"/>
          <p:cNvSpPr txBox="1"/>
          <p:nvPr>
            <p:ph idx="1" type="subTitle"/>
          </p:nvPr>
        </p:nvSpPr>
        <p:spPr>
          <a:xfrm>
            <a:off x="6130600" y="2516825"/>
            <a:ext cx="5581500" cy="717900"/>
          </a:xfrm>
          <a:prstGeom prst="rect">
            <a:avLst/>
          </a:prstGeom>
        </p:spPr>
        <p:txBody>
          <a:bodyPr anchorCtr="0" anchor="t" bIns="121900" lIns="121900" spcFirstLastPara="1" rIns="121900" wrap="square" tIns="121900">
            <a:noAutofit/>
          </a:bodyPr>
          <a:lstStyle>
            <a:lvl1pPr lvl="0" rtl="0">
              <a:spcBef>
                <a:spcPts val="0"/>
              </a:spcBef>
              <a:spcAft>
                <a:spcPts val="0"/>
              </a:spcAft>
              <a:buClr>
                <a:schemeClr val="lt1"/>
              </a:buClr>
              <a:buSzPts val="2100"/>
              <a:buNone/>
              <a:defRPr b="1" sz="2100">
                <a:solidFill>
                  <a:schemeClr val="lt1"/>
                </a:solidFill>
              </a:defRPr>
            </a:lvl1pPr>
            <a:lvl2pPr lvl="1" rtl="0">
              <a:spcBef>
                <a:spcPts val="2100"/>
              </a:spcBef>
              <a:spcAft>
                <a:spcPts val="0"/>
              </a:spcAft>
              <a:buClr>
                <a:schemeClr val="lt1"/>
              </a:buClr>
              <a:buSzPts val="2100"/>
              <a:buNone/>
              <a:defRPr b="1" sz="2100">
                <a:solidFill>
                  <a:schemeClr val="lt1"/>
                </a:solidFill>
              </a:defRPr>
            </a:lvl2pPr>
            <a:lvl3pPr lvl="2" rtl="0">
              <a:spcBef>
                <a:spcPts val="2100"/>
              </a:spcBef>
              <a:spcAft>
                <a:spcPts val="0"/>
              </a:spcAft>
              <a:buClr>
                <a:schemeClr val="lt1"/>
              </a:buClr>
              <a:buSzPts val="2100"/>
              <a:buNone/>
              <a:defRPr b="1" sz="2100">
                <a:solidFill>
                  <a:schemeClr val="lt1"/>
                </a:solidFill>
              </a:defRPr>
            </a:lvl3pPr>
            <a:lvl4pPr lvl="3" rtl="0">
              <a:spcBef>
                <a:spcPts val="2100"/>
              </a:spcBef>
              <a:spcAft>
                <a:spcPts val="0"/>
              </a:spcAft>
              <a:buClr>
                <a:schemeClr val="lt1"/>
              </a:buClr>
              <a:buSzPts val="2100"/>
              <a:buNone/>
              <a:defRPr b="1" sz="2100">
                <a:solidFill>
                  <a:schemeClr val="lt1"/>
                </a:solidFill>
              </a:defRPr>
            </a:lvl4pPr>
            <a:lvl5pPr lvl="4" rtl="0">
              <a:spcBef>
                <a:spcPts val="2100"/>
              </a:spcBef>
              <a:spcAft>
                <a:spcPts val="0"/>
              </a:spcAft>
              <a:buClr>
                <a:schemeClr val="lt1"/>
              </a:buClr>
              <a:buSzPts val="2100"/>
              <a:buNone/>
              <a:defRPr b="1" sz="2100">
                <a:solidFill>
                  <a:schemeClr val="lt1"/>
                </a:solidFill>
              </a:defRPr>
            </a:lvl5pPr>
            <a:lvl6pPr lvl="5" rtl="0">
              <a:spcBef>
                <a:spcPts val="2100"/>
              </a:spcBef>
              <a:spcAft>
                <a:spcPts val="0"/>
              </a:spcAft>
              <a:buClr>
                <a:schemeClr val="lt1"/>
              </a:buClr>
              <a:buSzPts val="2100"/>
              <a:buNone/>
              <a:defRPr b="1" sz="2100">
                <a:solidFill>
                  <a:schemeClr val="lt1"/>
                </a:solidFill>
              </a:defRPr>
            </a:lvl6pPr>
            <a:lvl7pPr lvl="6" rtl="0">
              <a:spcBef>
                <a:spcPts val="2100"/>
              </a:spcBef>
              <a:spcAft>
                <a:spcPts val="0"/>
              </a:spcAft>
              <a:buClr>
                <a:schemeClr val="lt1"/>
              </a:buClr>
              <a:buSzPts val="2100"/>
              <a:buNone/>
              <a:defRPr b="1" sz="2100">
                <a:solidFill>
                  <a:schemeClr val="lt1"/>
                </a:solidFill>
              </a:defRPr>
            </a:lvl7pPr>
            <a:lvl8pPr lvl="7" rtl="0">
              <a:spcBef>
                <a:spcPts val="2100"/>
              </a:spcBef>
              <a:spcAft>
                <a:spcPts val="0"/>
              </a:spcAft>
              <a:buClr>
                <a:schemeClr val="lt1"/>
              </a:buClr>
              <a:buSzPts val="2100"/>
              <a:buNone/>
              <a:defRPr b="1" sz="2100">
                <a:solidFill>
                  <a:schemeClr val="lt1"/>
                </a:solidFill>
              </a:defRPr>
            </a:lvl8pPr>
            <a:lvl9pPr lvl="8" rtl="0">
              <a:spcBef>
                <a:spcPts val="2100"/>
              </a:spcBef>
              <a:spcAft>
                <a:spcPts val="2100"/>
              </a:spcAft>
              <a:buClr>
                <a:schemeClr val="lt1"/>
              </a:buClr>
              <a:buSzPts val="2100"/>
              <a:buNone/>
              <a:defRPr b="1" sz="2100">
                <a:solidFill>
                  <a:schemeClr val="lt1"/>
                </a:solidFill>
              </a:defRPr>
            </a:lvl9pPr>
          </a:lstStyle>
          <a:p/>
        </p:txBody>
      </p:sp>
      <p:sp>
        <p:nvSpPr>
          <p:cNvPr id="161" name="Google Shape;161;p14"/>
          <p:cNvSpPr txBox="1"/>
          <p:nvPr>
            <p:ph type="title"/>
          </p:nvPr>
        </p:nvSpPr>
        <p:spPr>
          <a:xfrm>
            <a:off x="6130600" y="974375"/>
            <a:ext cx="5581500" cy="763500"/>
          </a:xfrm>
          <a:prstGeom prst="rect">
            <a:avLst/>
          </a:prstGeom>
        </p:spPr>
        <p:txBody>
          <a:bodyPr anchorCtr="0" anchor="t"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p:txBody>
      </p:sp>
      <p:sp>
        <p:nvSpPr>
          <p:cNvPr id="162" name="Google Shape;162;p14"/>
          <p:cNvSpPr txBox="1"/>
          <p:nvPr>
            <p:ph idx="2" type="body"/>
          </p:nvPr>
        </p:nvSpPr>
        <p:spPr>
          <a:xfrm>
            <a:off x="6130650" y="3381625"/>
            <a:ext cx="5581500" cy="1341600"/>
          </a:xfrm>
          <a:prstGeom prst="rect">
            <a:avLst/>
          </a:prstGeom>
        </p:spPr>
        <p:txBody>
          <a:bodyPr anchorCtr="0" anchor="t" bIns="121900" lIns="121900" spcFirstLastPara="1" rIns="121900" wrap="square" tIns="121900">
            <a:noAutofit/>
          </a:bodyPr>
          <a:lstStyle>
            <a:lvl1pPr indent="-368300" lvl="0" marL="457200" rtl="0">
              <a:lnSpc>
                <a:spcPct val="100000"/>
              </a:lnSpc>
              <a:spcBef>
                <a:spcPts val="0"/>
              </a:spcBef>
              <a:spcAft>
                <a:spcPts val="0"/>
              </a:spcAft>
              <a:buClr>
                <a:schemeClr val="lt1"/>
              </a:buClr>
              <a:buSzPts val="2200"/>
              <a:buChar char="●"/>
              <a:defRPr>
                <a:solidFill>
                  <a:schemeClr val="lt1"/>
                </a:solidFill>
              </a:defRPr>
            </a:lvl1pPr>
            <a:lvl2pPr indent="-368300" lvl="1" marL="914400" rtl="0">
              <a:lnSpc>
                <a:spcPct val="100000"/>
              </a:lnSpc>
              <a:spcBef>
                <a:spcPts val="0"/>
              </a:spcBef>
              <a:spcAft>
                <a:spcPts val="0"/>
              </a:spcAft>
              <a:buClr>
                <a:schemeClr val="lt1"/>
              </a:buClr>
              <a:buSzPts val="2200"/>
              <a:buChar char="○"/>
              <a:defRPr>
                <a:solidFill>
                  <a:schemeClr val="lt1"/>
                </a:solidFill>
              </a:defRPr>
            </a:lvl2pPr>
            <a:lvl3pPr indent="-368300" lvl="2" marL="1371600" rtl="0">
              <a:lnSpc>
                <a:spcPct val="100000"/>
              </a:lnSpc>
              <a:spcBef>
                <a:spcPts val="0"/>
              </a:spcBef>
              <a:spcAft>
                <a:spcPts val="0"/>
              </a:spcAft>
              <a:buClr>
                <a:schemeClr val="lt1"/>
              </a:buClr>
              <a:buSzPts val="2200"/>
              <a:buChar char="■"/>
              <a:defRPr>
                <a:solidFill>
                  <a:schemeClr val="lt1"/>
                </a:solidFill>
              </a:defRPr>
            </a:lvl3pPr>
            <a:lvl4pPr indent="-368300" lvl="3" marL="1828800" rtl="0">
              <a:lnSpc>
                <a:spcPct val="100000"/>
              </a:lnSpc>
              <a:spcBef>
                <a:spcPts val="0"/>
              </a:spcBef>
              <a:spcAft>
                <a:spcPts val="0"/>
              </a:spcAft>
              <a:buClr>
                <a:schemeClr val="lt1"/>
              </a:buClr>
              <a:buSzPts val="2200"/>
              <a:buChar char="●"/>
              <a:defRPr>
                <a:solidFill>
                  <a:schemeClr val="lt1"/>
                </a:solidFill>
              </a:defRPr>
            </a:lvl4pPr>
            <a:lvl5pPr indent="-368300" lvl="4" marL="2286000" rtl="0">
              <a:lnSpc>
                <a:spcPct val="100000"/>
              </a:lnSpc>
              <a:spcBef>
                <a:spcPts val="0"/>
              </a:spcBef>
              <a:spcAft>
                <a:spcPts val="0"/>
              </a:spcAft>
              <a:buClr>
                <a:schemeClr val="lt1"/>
              </a:buClr>
              <a:buSzPts val="2200"/>
              <a:buChar char="○"/>
              <a:defRPr>
                <a:solidFill>
                  <a:schemeClr val="lt1"/>
                </a:solidFill>
              </a:defRPr>
            </a:lvl5pPr>
            <a:lvl6pPr indent="-368300" lvl="5" marL="2743200" rtl="0">
              <a:lnSpc>
                <a:spcPct val="100000"/>
              </a:lnSpc>
              <a:spcBef>
                <a:spcPts val="0"/>
              </a:spcBef>
              <a:spcAft>
                <a:spcPts val="0"/>
              </a:spcAft>
              <a:buClr>
                <a:schemeClr val="lt1"/>
              </a:buClr>
              <a:buSzPts val="2200"/>
              <a:buChar char="■"/>
              <a:defRPr>
                <a:solidFill>
                  <a:schemeClr val="lt1"/>
                </a:solidFill>
              </a:defRPr>
            </a:lvl6pPr>
            <a:lvl7pPr indent="-368300" lvl="6" marL="3200400" rtl="0">
              <a:lnSpc>
                <a:spcPct val="100000"/>
              </a:lnSpc>
              <a:spcBef>
                <a:spcPts val="0"/>
              </a:spcBef>
              <a:spcAft>
                <a:spcPts val="0"/>
              </a:spcAft>
              <a:buClr>
                <a:schemeClr val="lt1"/>
              </a:buClr>
              <a:buSzPts val="2200"/>
              <a:buChar char="●"/>
              <a:defRPr>
                <a:solidFill>
                  <a:schemeClr val="lt1"/>
                </a:solidFill>
              </a:defRPr>
            </a:lvl7pPr>
            <a:lvl8pPr indent="-368300" lvl="7" marL="3657600" rtl="0">
              <a:lnSpc>
                <a:spcPct val="100000"/>
              </a:lnSpc>
              <a:spcBef>
                <a:spcPts val="0"/>
              </a:spcBef>
              <a:spcAft>
                <a:spcPts val="0"/>
              </a:spcAft>
              <a:buClr>
                <a:schemeClr val="lt1"/>
              </a:buClr>
              <a:buSzPts val="2200"/>
              <a:buChar char="○"/>
              <a:defRPr>
                <a:solidFill>
                  <a:schemeClr val="lt1"/>
                </a:solidFill>
              </a:defRPr>
            </a:lvl8pPr>
            <a:lvl9pPr indent="-368300" lvl="8" marL="4114800" rtl="0">
              <a:lnSpc>
                <a:spcPct val="100000"/>
              </a:lnSpc>
              <a:spcBef>
                <a:spcPts val="0"/>
              </a:spcBef>
              <a:spcAft>
                <a:spcPts val="0"/>
              </a:spcAft>
              <a:buClr>
                <a:schemeClr val="lt1"/>
              </a:buClr>
              <a:buSzPts val="2200"/>
              <a:buChar char="■"/>
              <a:defRPr>
                <a:solidFill>
                  <a:schemeClr val="lt1"/>
                </a:solidFill>
              </a:defRPr>
            </a:lvl9pPr>
          </a:lstStyle>
          <a:p/>
        </p:txBody>
      </p:sp>
      <p:grpSp>
        <p:nvGrpSpPr>
          <p:cNvPr id="163" name="Google Shape;163;p14"/>
          <p:cNvGrpSpPr/>
          <p:nvPr/>
        </p:nvGrpSpPr>
        <p:grpSpPr>
          <a:xfrm>
            <a:off x="10949325" y="570600"/>
            <a:ext cx="846900" cy="564600"/>
            <a:chOff x="10949325" y="570600"/>
            <a:chExt cx="846900" cy="564600"/>
          </a:xfrm>
        </p:grpSpPr>
        <p:sp>
          <p:nvSpPr>
            <p:cNvPr id="164" name="Google Shape;164;p14"/>
            <p:cNvSpPr/>
            <p:nvPr/>
          </p:nvSpPr>
          <p:spPr>
            <a:xfrm>
              <a:off x="10949325" y="570600"/>
              <a:ext cx="846900" cy="10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10949325" y="799200"/>
              <a:ext cx="846900" cy="10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10949325" y="1027800"/>
              <a:ext cx="846900" cy="10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st title">
  <p:cSld name="CUSTOM_18">
    <p:spTree>
      <p:nvGrpSpPr>
        <p:cNvPr id="19" name="Shape 19"/>
        <p:cNvGrpSpPr/>
        <p:nvPr/>
      </p:nvGrpSpPr>
      <p:grpSpPr>
        <a:xfrm>
          <a:off x="0" y="0"/>
          <a:ext cx="0" cy="0"/>
          <a:chOff x="0" y="0"/>
          <a:chExt cx="0" cy="0"/>
        </a:xfrm>
      </p:grpSpPr>
      <p:sp>
        <p:nvSpPr>
          <p:cNvPr id="20" name="Google Shape;20;p3"/>
          <p:cNvSpPr txBox="1"/>
          <p:nvPr>
            <p:ph type="title"/>
          </p:nvPr>
        </p:nvSpPr>
        <p:spPr>
          <a:xfrm>
            <a:off x="415650" y="421105"/>
            <a:ext cx="11360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19">
    <p:spTree>
      <p:nvGrpSpPr>
        <p:cNvPr id="21" name="Shape 21"/>
        <p:cNvGrpSpPr/>
        <p:nvPr/>
      </p:nvGrpSpPr>
      <p:grpSpPr>
        <a:xfrm>
          <a:off x="0" y="0"/>
          <a:ext cx="0" cy="0"/>
          <a:chOff x="0" y="0"/>
          <a:chExt cx="0" cy="0"/>
        </a:xfrm>
      </p:grpSpPr>
      <p:grpSp>
        <p:nvGrpSpPr>
          <p:cNvPr id="22" name="Google Shape;22;p4"/>
          <p:cNvGrpSpPr/>
          <p:nvPr/>
        </p:nvGrpSpPr>
        <p:grpSpPr>
          <a:xfrm>
            <a:off x="0" y="0"/>
            <a:ext cx="12192000" cy="6858000"/>
            <a:chOff x="0" y="0"/>
            <a:chExt cx="12192000" cy="6858000"/>
          </a:xfrm>
        </p:grpSpPr>
        <p:sp>
          <p:nvSpPr>
            <p:cNvPr id="23" name="Google Shape;23;p4"/>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 name="Google Shape;24;p4">
              <a:hlinkClick r:id="rId2"/>
            </p:cNvPr>
            <p:cNvPicPr preferRelativeResize="0"/>
            <p:nvPr/>
          </p:nvPicPr>
          <p:blipFill rotWithShape="1">
            <a:blip r:embed="rId3">
              <a:alphaModFix/>
            </a:blip>
            <a:srcRect b="0" l="0" r="0" t="0"/>
            <a:stretch/>
          </p:blipFill>
          <p:spPr>
            <a:xfrm>
              <a:off x="465600" y="331100"/>
              <a:ext cx="5101466" cy="2201299"/>
            </a:xfrm>
            <a:prstGeom prst="rect">
              <a:avLst/>
            </a:prstGeom>
            <a:noFill/>
            <a:ln>
              <a:noFill/>
            </a:ln>
          </p:spPr>
        </p:pic>
        <p:sp>
          <p:nvSpPr>
            <p:cNvPr id="25" name="Google Shape;25;p4"/>
            <p:cNvSpPr txBox="1"/>
            <p:nvPr/>
          </p:nvSpPr>
          <p:spPr>
            <a:xfrm>
              <a:off x="463500" y="2858061"/>
              <a:ext cx="8956500" cy="2442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4">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26" name="Google Shape;26;p4"/>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27" name="Google Shape;27;p4">
              <a:hlinkClick r:id="rId5"/>
            </p:cNvPr>
            <p:cNvPicPr preferRelativeResize="0"/>
            <p:nvPr/>
          </p:nvPicPr>
          <p:blipFill>
            <a:blip r:embed="rId6">
              <a:alphaModFix/>
            </a:blip>
            <a:stretch>
              <a:fillRect/>
            </a:stretch>
          </p:blipFill>
          <p:spPr>
            <a:xfrm>
              <a:off x="8982558" y="5912306"/>
              <a:ext cx="713232" cy="637863"/>
            </a:xfrm>
            <a:prstGeom prst="rect">
              <a:avLst/>
            </a:prstGeom>
            <a:noFill/>
            <a:ln>
              <a:noFill/>
            </a:ln>
          </p:spPr>
        </p:pic>
        <p:pic>
          <p:nvPicPr>
            <p:cNvPr id="28" name="Google Shape;28;p4">
              <a:hlinkClick r:id="rId7"/>
            </p:cNvPr>
            <p:cNvPicPr preferRelativeResize="0"/>
            <p:nvPr/>
          </p:nvPicPr>
          <p:blipFill>
            <a:blip r:embed="rId8">
              <a:alphaModFix/>
            </a:blip>
            <a:stretch>
              <a:fillRect/>
            </a:stretch>
          </p:blipFill>
          <p:spPr>
            <a:xfrm>
              <a:off x="9764428" y="5916798"/>
              <a:ext cx="708660" cy="628879"/>
            </a:xfrm>
            <a:prstGeom prst="rect">
              <a:avLst/>
            </a:prstGeom>
            <a:noFill/>
            <a:ln>
              <a:noFill/>
            </a:ln>
          </p:spPr>
        </p:pic>
        <p:pic>
          <p:nvPicPr>
            <p:cNvPr id="29" name="Google Shape;29;p4">
              <a:hlinkClick r:id="rId9"/>
            </p:cNvPr>
            <p:cNvPicPr preferRelativeResize="0"/>
            <p:nvPr/>
          </p:nvPicPr>
          <p:blipFill>
            <a:blip r:embed="rId10">
              <a:alphaModFix/>
            </a:blip>
            <a:stretch>
              <a:fillRect/>
            </a:stretch>
          </p:blipFill>
          <p:spPr>
            <a:xfrm>
              <a:off x="10541715" y="5905569"/>
              <a:ext cx="612648" cy="624387"/>
            </a:xfrm>
            <a:prstGeom prst="rect">
              <a:avLst/>
            </a:prstGeom>
            <a:noFill/>
            <a:ln>
              <a:noFill/>
            </a:ln>
          </p:spPr>
        </p:pic>
        <p:pic>
          <p:nvPicPr>
            <p:cNvPr id="30" name="Google Shape;30;p4">
              <a:hlinkClick r:id="rId11"/>
            </p:cNvPr>
            <p:cNvPicPr preferRelativeResize="0"/>
            <p:nvPr/>
          </p:nvPicPr>
          <p:blipFill>
            <a:blip r:embed="rId12">
              <a:alphaModFix/>
            </a:blip>
            <a:stretch>
              <a:fillRect/>
            </a:stretch>
          </p:blipFill>
          <p:spPr>
            <a:xfrm>
              <a:off x="11219049" y="5916799"/>
              <a:ext cx="699516" cy="601927"/>
            </a:xfrm>
            <a:prstGeom prst="rect">
              <a:avLst/>
            </a:prstGeom>
            <a:noFill/>
            <a:ln>
              <a:noFill/>
            </a:ln>
          </p:spPr>
        </p:pic>
        <p:sp>
          <p:nvSpPr>
            <p:cNvPr id="31" name="Google Shape;31;p4"/>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spTree>
      <p:nvGrpSpPr>
        <p:cNvPr id="32" name="Shape 32"/>
        <p:cNvGrpSpPr/>
        <p:nvPr/>
      </p:nvGrpSpPr>
      <p:grpSpPr>
        <a:xfrm>
          <a:off x="0" y="0"/>
          <a:ext cx="0" cy="0"/>
          <a:chOff x="0" y="0"/>
          <a:chExt cx="0" cy="0"/>
        </a:xfrm>
      </p:grpSpPr>
      <p:sp>
        <p:nvSpPr>
          <p:cNvPr id="33" name="Google Shape;33;p5"/>
          <p:cNvSpPr/>
          <p:nvPr/>
        </p:nvSpPr>
        <p:spPr>
          <a:xfrm>
            <a:off x="939775" y="0"/>
            <a:ext cx="11252100" cy="690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txBox="1"/>
          <p:nvPr>
            <p:ph type="title"/>
          </p:nvPr>
        </p:nvSpPr>
        <p:spPr>
          <a:xfrm>
            <a:off x="1428900" y="517175"/>
            <a:ext cx="10347300" cy="763500"/>
          </a:xfrm>
          <a:prstGeom prst="rect">
            <a:avLst/>
          </a:prstGeom>
        </p:spPr>
        <p:txBody>
          <a:bodyPr anchorCtr="0" anchor="t" bIns="121900" lIns="121900" spcFirstLastPara="1" rIns="121900" wrap="square" tIns="121900">
            <a:noAutofit/>
          </a:bodyPr>
          <a:lstStyle>
            <a:lvl1pPr lvl="0"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1pPr>
            <a:lvl2pPr lvl="1"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p:txBody>
      </p:sp>
      <p:cxnSp>
        <p:nvCxnSpPr>
          <p:cNvPr id="35" name="Google Shape;35;p5"/>
          <p:cNvCxnSpPr/>
          <p:nvPr/>
        </p:nvCxnSpPr>
        <p:spPr>
          <a:xfrm flipH="1" rot="10800000">
            <a:off x="1320775" y="2158200"/>
            <a:ext cx="10455300" cy="18000"/>
          </a:xfrm>
          <a:prstGeom prst="straightConnector1">
            <a:avLst/>
          </a:prstGeom>
          <a:noFill/>
          <a:ln cap="flat" cmpd="sng" w="9525">
            <a:solidFill>
              <a:schemeClr val="lt1"/>
            </a:solidFill>
            <a:prstDash val="solid"/>
            <a:round/>
            <a:headEnd len="med" w="med" type="none"/>
            <a:tailEnd len="med" w="med" type="none"/>
          </a:ln>
        </p:spPr>
      </p:cxnSp>
      <p:cxnSp>
        <p:nvCxnSpPr>
          <p:cNvPr id="36" name="Google Shape;36;p5"/>
          <p:cNvCxnSpPr/>
          <p:nvPr/>
        </p:nvCxnSpPr>
        <p:spPr>
          <a:xfrm flipH="1" rot="10800000">
            <a:off x="1320775" y="2920202"/>
            <a:ext cx="10455300" cy="18000"/>
          </a:xfrm>
          <a:prstGeom prst="straightConnector1">
            <a:avLst/>
          </a:prstGeom>
          <a:noFill/>
          <a:ln cap="flat" cmpd="sng" w="9525">
            <a:solidFill>
              <a:schemeClr val="lt1"/>
            </a:solidFill>
            <a:prstDash val="solid"/>
            <a:round/>
            <a:headEnd len="med" w="med" type="none"/>
            <a:tailEnd len="med" w="med" type="none"/>
          </a:ln>
        </p:spPr>
      </p:cxnSp>
      <p:cxnSp>
        <p:nvCxnSpPr>
          <p:cNvPr id="37" name="Google Shape;37;p5"/>
          <p:cNvCxnSpPr/>
          <p:nvPr/>
        </p:nvCxnSpPr>
        <p:spPr>
          <a:xfrm flipH="1" rot="10800000">
            <a:off x="1320775" y="3606005"/>
            <a:ext cx="10455300" cy="18000"/>
          </a:xfrm>
          <a:prstGeom prst="straightConnector1">
            <a:avLst/>
          </a:prstGeom>
          <a:noFill/>
          <a:ln cap="flat" cmpd="sng" w="9525">
            <a:solidFill>
              <a:schemeClr val="lt1"/>
            </a:solidFill>
            <a:prstDash val="solid"/>
            <a:round/>
            <a:headEnd len="med" w="med" type="none"/>
            <a:tailEnd len="med" w="med" type="none"/>
          </a:ln>
        </p:spPr>
      </p:cxnSp>
      <p:cxnSp>
        <p:nvCxnSpPr>
          <p:cNvPr id="38" name="Google Shape;38;p5"/>
          <p:cNvCxnSpPr/>
          <p:nvPr/>
        </p:nvCxnSpPr>
        <p:spPr>
          <a:xfrm flipH="1" rot="10800000">
            <a:off x="1320775" y="4291807"/>
            <a:ext cx="10455300" cy="18000"/>
          </a:xfrm>
          <a:prstGeom prst="straightConnector1">
            <a:avLst/>
          </a:prstGeom>
          <a:noFill/>
          <a:ln cap="flat" cmpd="sng" w="9525">
            <a:solidFill>
              <a:schemeClr val="lt1"/>
            </a:solidFill>
            <a:prstDash val="solid"/>
            <a:round/>
            <a:headEnd len="med" w="med" type="none"/>
            <a:tailEnd len="med" w="med" type="none"/>
          </a:ln>
        </p:spPr>
      </p:cxnSp>
      <p:cxnSp>
        <p:nvCxnSpPr>
          <p:cNvPr id="39" name="Google Shape;39;p5"/>
          <p:cNvCxnSpPr/>
          <p:nvPr/>
        </p:nvCxnSpPr>
        <p:spPr>
          <a:xfrm flipH="1" rot="10800000">
            <a:off x="1320775" y="4977609"/>
            <a:ext cx="10455300" cy="18000"/>
          </a:xfrm>
          <a:prstGeom prst="straightConnector1">
            <a:avLst/>
          </a:prstGeom>
          <a:noFill/>
          <a:ln cap="flat" cmpd="sng" w="9525">
            <a:solidFill>
              <a:schemeClr val="lt1"/>
            </a:solidFill>
            <a:prstDash val="solid"/>
            <a:round/>
            <a:headEnd len="med" w="med" type="none"/>
            <a:tailEnd len="med" w="med" type="none"/>
          </a:ln>
        </p:spPr>
      </p:cxnSp>
      <p:cxnSp>
        <p:nvCxnSpPr>
          <p:cNvPr id="40" name="Google Shape;40;p5"/>
          <p:cNvCxnSpPr/>
          <p:nvPr/>
        </p:nvCxnSpPr>
        <p:spPr>
          <a:xfrm flipH="1" rot="10800000">
            <a:off x="1320775" y="5722725"/>
            <a:ext cx="10455300" cy="18000"/>
          </a:xfrm>
          <a:prstGeom prst="straightConnector1">
            <a:avLst/>
          </a:prstGeom>
          <a:noFill/>
          <a:ln cap="flat" cmpd="sng" w="9525">
            <a:solidFill>
              <a:schemeClr val="lt1"/>
            </a:solidFill>
            <a:prstDash val="solid"/>
            <a:round/>
            <a:headEnd len="med" w="med" type="none"/>
            <a:tailEnd len="med" w="med" type="none"/>
          </a:ln>
        </p:spPr>
      </p:cxnSp>
      <p:cxnSp>
        <p:nvCxnSpPr>
          <p:cNvPr id="41" name="Google Shape;41;p5"/>
          <p:cNvCxnSpPr/>
          <p:nvPr/>
        </p:nvCxnSpPr>
        <p:spPr>
          <a:xfrm flipH="1" rot="10800000">
            <a:off x="1320775" y="6429675"/>
            <a:ext cx="10455300" cy="18000"/>
          </a:xfrm>
          <a:prstGeom prst="straightConnector1">
            <a:avLst/>
          </a:prstGeom>
          <a:noFill/>
          <a:ln cap="flat" cmpd="sng" w="9525">
            <a:solidFill>
              <a:schemeClr val="lt1"/>
            </a:solidFill>
            <a:prstDash val="solid"/>
            <a:round/>
            <a:headEnd len="med" w="med" type="none"/>
            <a:tailEnd len="med" w="med" type="none"/>
          </a:ln>
        </p:spPr>
      </p:cxnSp>
      <p:grpSp>
        <p:nvGrpSpPr>
          <p:cNvPr id="42" name="Google Shape;42;p5"/>
          <p:cNvGrpSpPr/>
          <p:nvPr/>
        </p:nvGrpSpPr>
        <p:grpSpPr>
          <a:xfrm>
            <a:off x="11035437" y="515542"/>
            <a:ext cx="674700" cy="674700"/>
            <a:chOff x="11303537" y="228842"/>
            <a:chExt cx="674700" cy="674700"/>
          </a:xfrm>
        </p:grpSpPr>
        <p:sp>
          <p:nvSpPr>
            <p:cNvPr id="43" name="Google Shape;43;p5"/>
            <p:cNvSpPr/>
            <p:nvPr/>
          </p:nvSpPr>
          <p:spPr>
            <a:xfrm rot="2700000">
              <a:off x="11217471" y="512523"/>
              <a:ext cx="846831" cy="107339"/>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flipH="1" rot="-2700000">
              <a:off x="11217471" y="512523"/>
              <a:ext cx="846831" cy="107339"/>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5"/>
          <p:cNvSpPr txBox="1"/>
          <p:nvPr>
            <p:ph idx="1" type="subTitle"/>
          </p:nvPr>
        </p:nvSpPr>
        <p:spPr>
          <a:xfrm>
            <a:off x="1352700" y="1599600"/>
            <a:ext cx="103473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Clr>
                <a:schemeClr val="lt1"/>
              </a:buClr>
              <a:buSzPts val="2200"/>
              <a:buNone/>
              <a:defRPr>
                <a:solidFill>
                  <a:schemeClr val="lt1"/>
                </a:solidFill>
              </a:defRPr>
            </a:lvl1pPr>
            <a:lvl2pPr lvl="1" rtl="0" algn="ctr">
              <a:spcBef>
                <a:spcPts val="2100"/>
              </a:spcBef>
              <a:spcAft>
                <a:spcPts val="0"/>
              </a:spcAft>
              <a:buClr>
                <a:schemeClr val="lt1"/>
              </a:buClr>
              <a:buSzPts val="2200"/>
              <a:buNone/>
              <a:defRPr>
                <a:solidFill>
                  <a:schemeClr val="lt1"/>
                </a:solidFill>
              </a:defRPr>
            </a:lvl2pPr>
            <a:lvl3pPr lvl="2" rtl="0" algn="ctr">
              <a:spcBef>
                <a:spcPts val="2100"/>
              </a:spcBef>
              <a:spcAft>
                <a:spcPts val="0"/>
              </a:spcAft>
              <a:buClr>
                <a:schemeClr val="lt1"/>
              </a:buClr>
              <a:buSzPts val="2200"/>
              <a:buNone/>
              <a:defRPr>
                <a:solidFill>
                  <a:schemeClr val="lt1"/>
                </a:solidFill>
              </a:defRPr>
            </a:lvl3pPr>
            <a:lvl4pPr lvl="3" rtl="0" algn="ctr">
              <a:spcBef>
                <a:spcPts val="2100"/>
              </a:spcBef>
              <a:spcAft>
                <a:spcPts val="0"/>
              </a:spcAft>
              <a:buClr>
                <a:schemeClr val="lt1"/>
              </a:buClr>
              <a:buSzPts val="2200"/>
              <a:buNone/>
              <a:defRPr>
                <a:solidFill>
                  <a:schemeClr val="lt1"/>
                </a:solidFill>
              </a:defRPr>
            </a:lvl4pPr>
            <a:lvl5pPr lvl="4" rtl="0" algn="ctr">
              <a:spcBef>
                <a:spcPts val="2100"/>
              </a:spcBef>
              <a:spcAft>
                <a:spcPts val="0"/>
              </a:spcAft>
              <a:buClr>
                <a:schemeClr val="lt1"/>
              </a:buClr>
              <a:buSzPts val="2200"/>
              <a:buNone/>
              <a:defRPr>
                <a:solidFill>
                  <a:schemeClr val="lt1"/>
                </a:solidFill>
              </a:defRPr>
            </a:lvl5pPr>
            <a:lvl6pPr lvl="5" rtl="0" algn="ctr">
              <a:spcBef>
                <a:spcPts val="2100"/>
              </a:spcBef>
              <a:spcAft>
                <a:spcPts val="0"/>
              </a:spcAft>
              <a:buClr>
                <a:schemeClr val="lt1"/>
              </a:buClr>
              <a:buSzPts val="2200"/>
              <a:buNone/>
              <a:defRPr>
                <a:solidFill>
                  <a:schemeClr val="lt1"/>
                </a:solidFill>
              </a:defRPr>
            </a:lvl6pPr>
            <a:lvl7pPr lvl="6" rtl="0" algn="ctr">
              <a:spcBef>
                <a:spcPts val="2100"/>
              </a:spcBef>
              <a:spcAft>
                <a:spcPts val="0"/>
              </a:spcAft>
              <a:buClr>
                <a:schemeClr val="lt1"/>
              </a:buClr>
              <a:buSzPts val="2200"/>
              <a:buNone/>
              <a:defRPr>
                <a:solidFill>
                  <a:schemeClr val="lt1"/>
                </a:solidFill>
              </a:defRPr>
            </a:lvl7pPr>
            <a:lvl8pPr lvl="7" rtl="0" algn="ctr">
              <a:spcBef>
                <a:spcPts val="2100"/>
              </a:spcBef>
              <a:spcAft>
                <a:spcPts val="0"/>
              </a:spcAft>
              <a:buClr>
                <a:schemeClr val="lt1"/>
              </a:buClr>
              <a:buSzPts val="2200"/>
              <a:buNone/>
              <a:defRPr>
                <a:solidFill>
                  <a:schemeClr val="lt1"/>
                </a:solidFill>
              </a:defRPr>
            </a:lvl8pPr>
            <a:lvl9pPr lvl="8" rtl="0" algn="ctr">
              <a:spcBef>
                <a:spcPts val="2100"/>
              </a:spcBef>
              <a:spcAft>
                <a:spcPts val="2100"/>
              </a:spcAft>
              <a:buClr>
                <a:schemeClr val="lt1"/>
              </a:buClr>
              <a:buSzPts val="2200"/>
              <a:buNone/>
              <a:defRPr>
                <a:solidFill>
                  <a:schemeClr val="lt1"/>
                </a:solidFill>
              </a:defRPr>
            </a:lvl9pPr>
          </a:lstStyle>
          <a:p/>
        </p:txBody>
      </p:sp>
      <p:sp>
        <p:nvSpPr>
          <p:cNvPr id="46" name="Google Shape;46;p5"/>
          <p:cNvSpPr txBox="1"/>
          <p:nvPr>
            <p:ph idx="2" type="subTitle"/>
          </p:nvPr>
        </p:nvSpPr>
        <p:spPr>
          <a:xfrm>
            <a:off x="1352700" y="2306570"/>
            <a:ext cx="103473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Clr>
                <a:schemeClr val="lt1"/>
              </a:buClr>
              <a:buSzPts val="2200"/>
              <a:buNone/>
              <a:defRPr>
                <a:solidFill>
                  <a:schemeClr val="lt1"/>
                </a:solidFill>
              </a:defRPr>
            </a:lvl1pPr>
            <a:lvl2pPr lvl="1" rtl="0" algn="ctr">
              <a:spcBef>
                <a:spcPts val="2100"/>
              </a:spcBef>
              <a:spcAft>
                <a:spcPts val="0"/>
              </a:spcAft>
              <a:buClr>
                <a:schemeClr val="lt1"/>
              </a:buClr>
              <a:buSzPts val="2200"/>
              <a:buNone/>
              <a:defRPr>
                <a:solidFill>
                  <a:schemeClr val="lt1"/>
                </a:solidFill>
              </a:defRPr>
            </a:lvl2pPr>
            <a:lvl3pPr lvl="2" rtl="0" algn="ctr">
              <a:spcBef>
                <a:spcPts val="2100"/>
              </a:spcBef>
              <a:spcAft>
                <a:spcPts val="0"/>
              </a:spcAft>
              <a:buClr>
                <a:schemeClr val="lt1"/>
              </a:buClr>
              <a:buSzPts val="2200"/>
              <a:buNone/>
              <a:defRPr>
                <a:solidFill>
                  <a:schemeClr val="lt1"/>
                </a:solidFill>
              </a:defRPr>
            </a:lvl3pPr>
            <a:lvl4pPr lvl="3" rtl="0" algn="ctr">
              <a:spcBef>
                <a:spcPts val="2100"/>
              </a:spcBef>
              <a:spcAft>
                <a:spcPts val="0"/>
              </a:spcAft>
              <a:buClr>
                <a:schemeClr val="lt1"/>
              </a:buClr>
              <a:buSzPts val="2200"/>
              <a:buNone/>
              <a:defRPr>
                <a:solidFill>
                  <a:schemeClr val="lt1"/>
                </a:solidFill>
              </a:defRPr>
            </a:lvl4pPr>
            <a:lvl5pPr lvl="4" rtl="0" algn="ctr">
              <a:spcBef>
                <a:spcPts val="2100"/>
              </a:spcBef>
              <a:spcAft>
                <a:spcPts val="0"/>
              </a:spcAft>
              <a:buClr>
                <a:schemeClr val="lt1"/>
              </a:buClr>
              <a:buSzPts val="2200"/>
              <a:buNone/>
              <a:defRPr>
                <a:solidFill>
                  <a:schemeClr val="lt1"/>
                </a:solidFill>
              </a:defRPr>
            </a:lvl5pPr>
            <a:lvl6pPr lvl="5" rtl="0" algn="ctr">
              <a:spcBef>
                <a:spcPts val="2100"/>
              </a:spcBef>
              <a:spcAft>
                <a:spcPts val="0"/>
              </a:spcAft>
              <a:buClr>
                <a:schemeClr val="lt1"/>
              </a:buClr>
              <a:buSzPts val="2200"/>
              <a:buNone/>
              <a:defRPr>
                <a:solidFill>
                  <a:schemeClr val="lt1"/>
                </a:solidFill>
              </a:defRPr>
            </a:lvl6pPr>
            <a:lvl7pPr lvl="6" rtl="0" algn="ctr">
              <a:spcBef>
                <a:spcPts val="2100"/>
              </a:spcBef>
              <a:spcAft>
                <a:spcPts val="0"/>
              </a:spcAft>
              <a:buClr>
                <a:schemeClr val="lt1"/>
              </a:buClr>
              <a:buSzPts val="2200"/>
              <a:buNone/>
              <a:defRPr>
                <a:solidFill>
                  <a:schemeClr val="lt1"/>
                </a:solidFill>
              </a:defRPr>
            </a:lvl7pPr>
            <a:lvl8pPr lvl="7" rtl="0" algn="ctr">
              <a:spcBef>
                <a:spcPts val="2100"/>
              </a:spcBef>
              <a:spcAft>
                <a:spcPts val="0"/>
              </a:spcAft>
              <a:buClr>
                <a:schemeClr val="lt1"/>
              </a:buClr>
              <a:buSzPts val="2200"/>
              <a:buNone/>
              <a:defRPr>
                <a:solidFill>
                  <a:schemeClr val="lt1"/>
                </a:solidFill>
              </a:defRPr>
            </a:lvl8pPr>
            <a:lvl9pPr lvl="8" rtl="0" algn="ctr">
              <a:spcBef>
                <a:spcPts val="2100"/>
              </a:spcBef>
              <a:spcAft>
                <a:spcPts val="2100"/>
              </a:spcAft>
              <a:buClr>
                <a:schemeClr val="lt1"/>
              </a:buClr>
              <a:buSzPts val="2200"/>
              <a:buNone/>
              <a:defRPr>
                <a:solidFill>
                  <a:schemeClr val="lt1"/>
                </a:solidFill>
              </a:defRPr>
            </a:lvl9pPr>
          </a:lstStyle>
          <a:p/>
        </p:txBody>
      </p:sp>
      <p:sp>
        <p:nvSpPr>
          <p:cNvPr id="47" name="Google Shape;47;p5"/>
          <p:cNvSpPr txBox="1"/>
          <p:nvPr>
            <p:ph idx="3" type="subTitle"/>
          </p:nvPr>
        </p:nvSpPr>
        <p:spPr>
          <a:xfrm>
            <a:off x="1352700" y="3013540"/>
            <a:ext cx="103473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Clr>
                <a:schemeClr val="lt1"/>
              </a:buClr>
              <a:buSzPts val="2200"/>
              <a:buNone/>
              <a:defRPr>
                <a:solidFill>
                  <a:schemeClr val="lt1"/>
                </a:solidFill>
              </a:defRPr>
            </a:lvl1pPr>
            <a:lvl2pPr lvl="1" rtl="0" algn="ctr">
              <a:spcBef>
                <a:spcPts val="2100"/>
              </a:spcBef>
              <a:spcAft>
                <a:spcPts val="0"/>
              </a:spcAft>
              <a:buClr>
                <a:schemeClr val="lt1"/>
              </a:buClr>
              <a:buSzPts val="2200"/>
              <a:buNone/>
              <a:defRPr>
                <a:solidFill>
                  <a:schemeClr val="lt1"/>
                </a:solidFill>
              </a:defRPr>
            </a:lvl2pPr>
            <a:lvl3pPr lvl="2" rtl="0" algn="ctr">
              <a:spcBef>
                <a:spcPts val="2100"/>
              </a:spcBef>
              <a:spcAft>
                <a:spcPts val="0"/>
              </a:spcAft>
              <a:buClr>
                <a:schemeClr val="lt1"/>
              </a:buClr>
              <a:buSzPts val="2200"/>
              <a:buNone/>
              <a:defRPr>
                <a:solidFill>
                  <a:schemeClr val="lt1"/>
                </a:solidFill>
              </a:defRPr>
            </a:lvl3pPr>
            <a:lvl4pPr lvl="3" rtl="0" algn="ctr">
              <a:spcBef>
                <a:spcPts val="2100"/>
              </a:spcBef>
              <a:spcAft>
                <a:spcPts val="0"/>
              </a:spcAft>
              <a:buClr>
                <a:schemeClr val="lt1"/>
              </a:buClr>
              <a:buSzPts val="2200"/>
              <a:buNone/>
              <a:defRPr>
                <a:solidFill>
                  <a:schemeClr val="lt1"/>
                </a:solidFill>
              </a:defRPr>
            </a:lvl4pPr>
            <a:lvl5pPr lvl="4" rtl="0" algn="ctr">
              <a:spcBef>
                <a:spcPts val="2100"/>
              </a:spcBef>
              <a:spcAft>
                <a:spcPts val="0"/>
              </a:spcAft>
              <a:buClr>
                <a:schemeClr val="lt1"/>
              </a:buClr>
              <a:buSzPts val="2200"/>
              <a:buNone/>
              <a:defRPr>
                <a:solidFill>
                  <a:schemeClr val="lt1"/>
                </a:solidFill>
              </a:defRPr>
            </a:lvl5pPr>
            <a:lvl6pPr lvl="5" rtl="0" algn="ctr">
              <a:spcBef>
                <a:spcPts val="2100"/>
              </a:spcBef>
              <a:spcAft>
                <a:spcPts val="0"/>
              </a:spcAft>
              <a:buClr>
                <a:schemeClr val="lt1"/>
              </a:buClr>
              <a:buSzPts val="2200"/>
              <a:buNone/>
              <a:defRPr>
                <a:solidFill>
                  <a:schemeClr val="lt1"/>
                </a:solidFill>
              </a:defRPr>
            </a:lvl6pPr>
            <a:lvl7pPr lvl="6" rtl="0" algn="ctr">
              <a:spcBef>
                <a:spcPts val="2100"/>
              </a:spcBef>
              <a:spcAft>
                <a:spcPts val="0"/>
              </a:spcAft>
              <a:buClr>
                <a:schemeClr val="lt1"/>
              </a:buClr>
              <a:buSzPts val="2200"/>
              <a:buNone/>
              <a:defRPr>
                <a:solidFill>
                  <a:schemeClr val="lt1"/>
                </a:solidFill>
              </a:defRPr>
            </a:lvl7pPr>
            <a:lvl8pPr lvl="7" rtl="0" algn="ctr">
              <a:spcBef>
                <a:spcPts val="2100"/>
              </a:spcBef>
              <a:spcAft>
                <a:spcPts val="0"/>
              </a:spcAft>
              <a:buClr>
                <a:schemeClr val="lt1"/>
              </a:buClr>
              <a:buSzPts val="2200"/>
              <a:buNone/>
              <a:defRPr>
                <a:solidFill>
                  <a:schemeClr val="lt1"/>
                </a:solidFill>
              </a:defRPr>
            </a:lvl8pPr>
            <a:lvl9pPr lvl="8" rtl="0" algn="ctr">
              <a:spcBef>
                <a:spcPts val="2100"/>
              </a:spcBef>
              <a:spcAft>
                <a:spcPts val="2100"/>
              </a:spcAft>
              <a:buClr>
                <a:schemeClr val="lt1"/>
              </a:buClr>
              <a:buSzPts val="2200"/>
              <a:buNone/>
              <a:defRPr>
                <a:solidFill>
                  <a:schemeClr val="lt1"/>
                </a:solidFill>
              </a:defRPr>
            </a:lvl9pPr>
          </a:lstStyle>
          <a:p/>
        </p:txBody>
      </p:sp>
      <p:sp>
        <p:nvSpPr>
          <p:cNvPr id="48" name="Google Shape;48;p5"/>
          <p:cNvSpPr txBox="1"/>
          <p:nvPr>
            <p:ph idx="4" type="subTitle"/>
          </p:nvPr>
        </p:nvSpPr>
        <p:spPr>
          <a:xfrm>
            <a:off x="1352700" y="3720510"/>
            <a:ext cx="103473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Clr>
                <a:schemeClr val="lt1"/>
              </a:buClr>
              <a:buSzPts val="2200"/>
              <a:buNone/>
              <a:defRPr>
                <a:solidFill>
                  <a:schemeClr val="lt1"/>
                </a:solidFill>
              </a:defRPr>
            </a:lvl1pPr>
            <a:lvl2pPr lvl="1" rtl="0" algn="ctr">
              <a:spcBef>
                <a:spcPts val="2100"/>
              </a:spcBef>
              <a:spcAft>
                <a:spcPts val="0"/>
              </a:spcAft>
              <a:buClr>
                <a:schemeClr val="lt1"/>
              </a:buClr>
              <a:buSzPts val="2200"/>
              <a:buNone/>
              <a:defRPr>
                <a:solidFill>
                  <a:schemeClr val="lt1"/>
                </a:solidFill>
              </a:defRPr>
            </a:lvl2pPr>
            <a:lvl3pPr lvl="2" rtl="0" algn="ctr">
              <a:spcBef>
                <a:spcPts val="2100"/>
              </a:spcBef>
              <a:spcAft>
                <a:spcPts val="0"/>
              </a:spcAft>
              <a:buClr>
                <a:schemeClr val="lt1"/>
              </a:buClr>
              <a:buSzPts val="2200"/>
              <a:buNone/>
              <a:defRPr>
                <a:solidFill>
                  <a:schemeClr val="lt1"/>
                </a:solidFill>
              </a:defRPr>
            </a:lvl3pPr>
            <a:lvl4pPr lvl="3" rtl="0" algn="ctr">
              <a:spcBef>
                <a:spcPts val="2100"/>
              </a:spcBef>
              <a:spcAft>
                <a:spcPts val="0"/>
              </a:spcAft>
              <a:buClr>
                <a:schemeClr val="lt1"/>
              </a:buClr>
              <a:buSzPts val="2200"/>
              <a:buNone/>
              <a:defRPr>
                <a:solidFill>
                  <a:schemeClr val="lt1"/>
                </a:solidFill>
              </a:defRPr>
            </a:lvl4pPr>
            <a:lvl5pPr lvl="4" rtl="0" algn="ctr">
              <a:spcBef>
                <a:spcPts val="2100"/>
              </a:spcBef>
              <a:spcAft>
                <a:spcPts val="0"/>
              </a:spcAft>
              <a:buClr>
                <a:schemeClr val="lt1"/>
              </a:buClr>
              <a:buSzPts val="2200"/>
              <a:buNone/>
              <a:defRPr>
                <a:solidFill>
                  <a:schemeClr val="lt1"/>
                </a:solidFill>
              </a:defRPr>
            </a:lvl5pPr>
            <a:lvl6pPr lvl="5" rtl="0" algn="ctr">
              <a:spcBef>
                <a:spcPts val="2100"/>
              </a:spcBef>
              <a:spcAft>
                <a:spcPts val="0"/>
              </a:spcAft>
              <a:buClr>
                <a:schemeClr val="lt1"/>
              </a:buClr>
              <a:buSzPts val="2200"/>
              <a:buNone/>
              <a:defRPr>
                <a:solidFill>
                  <a:schemeClr val="lt1"/>
                </a:solidFill>
              </a:defRPr>
            </a:lvl6pPr>
            <a:lvl7pPr lvl="6" rtl="0" algn="ctr">
              <a:spcBef>
                <a:spcPts val="2100"/>
              </a:spcBef>
              <a:spcAft>
                <a:spcPts val="0"/>
              </a:spcAft>
              <a:buClr>
                <a:schemeClr val="lt1"/>
              </a:buClr>
              <a:buSzPts val="2200"/>
              <a:buNone/>
              <a:defRPr>
                <a:solidFill>
                  <a:schemeClr val="lt1"/>
                </a:solidFill>
              </a:defRPr>
            </a:lvl7pPr>
            <a:lvl8pPr lvl="7" rtl="0" algn="ctr">
              <a:spcBef>
                <a:spcPts val="2100"/>
              </a:spcBef>
              <a:spcAft>
                <a:spcPts val="0"/>
              </a:spcAft>
              <a:buClr>
                <a:schemeClr val="lt1"/>
              </a:buClr>
              <a:buSzPts val="2200"/>
              <a:buNone/>
              <a:defRPr>
                <a:solidFill>
                  <a:schemeClr val="lt1"/>
                </a:solidFill>
              </a:defRPr>
            </a:lvl8pPr>
            <a:lvl9pPr lvl="8" rtl="0" algn="ctr">
              <a:spcBef>
                <a:spcPts val="2100"/>
              </a:spcBef>
              <a:spcAft>
                <a:spcPts val="2100"/>
              </a:spcAft>
              <a:buClr>
                <a:schemeClr val="lt1"/>
              </a:buClr>
              <a:buSzPts val="2200"/>
              <a:buNone/>
              <a:defRPr>
                <a:solidFill>
                  <a:schemeClr val="lt1"/>
                </a:solidFill>
              </a:defRPr>
            </a:lvl9pPr>
          </a:lstStyle>
          <a:p/>
        </p:txBody>
      </p:sp>
      <p:sp>
        <p:nvSpPr>
          <p:cNvPr id="49" name="Google Shape;49;p5"/>
          <p:cNvSpPr txBox="1"/>
          <p:nvPr>
            <p:ph idx="5" type="subTitle"/>
          </p:nvPr>
        </p:nvSpPr>
        <p:spPr>
          <a:xfrm>
            <a:off x="1352700" y="4427480"/>
            <a:ext cx="103473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Clr>
                <a:schemeClr val="lt1"/>
              </a:buClr>
              <a:buSzPts val="2200"/>
              <a:buNone/>
              <a:defRPr>
                <a:solidFill>
                  <a:schemeClr val="lt1"/>
                </a:solidFill>
              </a:defRPr>
            </a:lvl1pPr>
            <a:lvl2pPr lvl="1" rtl="0" algn="ctr">
              <a:spcBef>
                <a:spcPts val="2100"/>
              </a:spcBef>
              <a:spcAft>
                <a:spcPts val="0"/>
              </a:spcAft>
              <a:buClr>
                <a:schemeClr val="lt1"/>
              </a:buClr>
              <a:buSzPts val="2200"/>
              <a:buNone/>
              <a:defRPr>
                <a:solidFill>
                  <a:schemeClr val="lt1"/>
                </a:solidFill>
              </a:defRPr>
            </a:lvl2pPr>
            <a:lvl3pPr lvl="2" rtl="0" algn="ctr">
              <a:spcBef>
                <a:spcPts val="2100"/>
              </a:spcBef>
              <a:spcAft>
                <a:spcPts val="0"/>
              </a:spcAft>
              <a:buClr>
                <a:schemeClr val="lt1"/>
              </a:buClr>
              <a:buSzPts val="2200"/>
              <a:buNone/>
              <a:defRPr>
                <a:solidFill>
                  <a:schemeClr val="lt1"/>
                </a:solidFill>
              </a:defRPr>
            </a:lvl3pPr>
            <a:lvl4pPr lvl="3" rtl="0" algn="ctr">
              <a:spcBef>
                <a:spcPts val="2100"/>
              </a:spcBef>
              <a:spcAft>
                <a:spcPts val="0"/>
              </a:spcAft>
              <a:buClr>
                <a:schemeClr val="lt1"/>
              </a:buClr>
              <a:buSzPts val="2200"/>
              <a:buNone/>
              <a:defRPr>
                <a:solidFill>
                  <a:schemeClr val="lt1"/>
                </a:solidFill>
              </a:defRPr>
            </a:lvl4pPr>
            <a:lvl5pPr lvl="4" rtl="0" algn="ctr">
              <a:spcBef>
                <a:spcPts val="2100"/>
              </a:spcBef>
              <a:spcAft>
                <a:spcPts val="0"/>
              </a:spcAft>
              <a:buClr>
                <a:schemeClr val="lt1"/>
              </a:buClr>
              <a:buSzPts val="2200"/>
              <a:buNone/>
              <a:defRPr>
                <a:solidFill>
                  <a:schemeClr val="lt1"/>
                </a:solidFill>
              </a:defRPr>
            </a:lvl5pPr>
            <a:lvl6pPr lvl="5" rtl="0" algn="ctr">
              <a:spcBef>
                <a:spcPts val="2100"/>
              </a:spcBef>
              <a:spcAft>
                <a:spcPts val="0"/>
              </a:spcAft>
              <a:buClr>
                <a:schemeClr val="lt1"/>
              </a:buClr>
              <a:buSzPts val="2200"/>
              <a:buNone/>
              <a:defRPr>
                <a:solidFill>
                  <a:schemeClr val="lt1"/>
                </a:solidFill>
              </a:defRPr>
            </a:lvl6pPr>
            <a:lvl7pPr lvl="6" rtl="0" algn="ctr">
              <a:spcBef>
                <a:spcPts val="2100"/>
              </a:spcBef>
              <a:spcAft>
                <a:spcPts val="0"/>
              </a:spcAft>
              <a:buClr>
                <a:schemeClr val="lt1"/>
              </a:buClr>
              <a:buSzPts val="2200"/>
              <a:buNone/>
              <a:defRPr>
                <a:solidFill>
                  <a:schemeClr val="lt1"/>
                </a:solidFill>
              </a:defRPr>
            </a:lvl7pPr>
            <a:lvl8pPr lvl="7" rtl="0" algn="ctr">
              <a:spcBef>
                <a:spcPts val="2100"/>
              </a:spcBef>
              <a:spcAft>
                <a:spcPts val="0"/>
              </a:spcAft>
              <a:buClr>
                <a:schemeClr val="lt1"/>
              </a:buClr>
              <a:buSzPts val="2200"/>
              <a:buNone/>
              <a:defRPr>
                <a:solidFill>
                  <a:schemeClr val="lt1"/>
                </a:solidFill>
              </a:defRPr>
            </a:lvl8pPr>
            <a:lvl9pPr lvl="8" rtl="0" algn="ctr">
              <a:spcBef>
                <a:spcPts val="2100"/>
              </a:spcBef>
              <a:spcAft>
                <a:spcPts val="2100"/>
              </a:spcAft>
              <a:buClr>
                <a:schemeClr val="lt1"/>
              </a:buClr>
              <a:buSzPts val="2200"/>
              <a:buNone/>
              <a:defRPr>
                <a:solidFill>
                  <a:schemeClr val="lt1"/>
                </a:solidFill>
              </a:defRPr>
            </a:lvl9pPr>
          </a:lstStyle>
          <a:p/>
        </p:txBody>
      </p:sp>
      <p:sp>
        <p:nvSpPr>
          <p:cNvPr id="50" name="Google Shape;50;p5"/>
          <p:cNvSpPr txBox="1"/>
          <p:nvPr>
            <p:ph idx="6" type="subTitle"/>
          </p:nvPr>
        </p:nvSpPr>
        <p:spPr>
          <a:xfrm>
            <a:off x="1352700" y="5134450"/>
            <a:ext cx="103473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Clr>
                <a:schemeClr val="lt1"/>
              </a:buClr>
              <a:buSzPts val="2200"/>
              <a:buNone/>
              <a:defRPr>
                <a:solidFill>
                  <a:schemeClr val="lt1"/>
                </a:solidFill>
              </a:defRPr>
            </a:lvl1pPr>
            <a:lvl2pPr lvl="1" rtl="0" algn="ctr">
              <a:spcBef>
                <a:spcPts val="2100"/>
              </a:spcBef>
              <a:spcAft>
                <a:spcPts val="0"/>
              </a:spcAft>
              <a:buClr>
                <a:schemeClr val="lt1"/>
              </a:buClr>
              <a:buSzPts val="2200"/>
              <a:buNone/>
              <a:defRPr>
                <a:solidFill>
                  <a:schemeClr val="lt1"/>
                </a:solidFill>
              </a:defRPr>
            </a:lvl2pPr>
            <a:lvl3pPr lvl="2" rtl="0" algn="ctr">
              <a:spcBef>
                <a:spcPts val="2100"/>
              </a:spcBef>
              <a:spcAft>
                <a:spcPts val="0"/>
              </a:spcAft>
              <a:buClr>
                <a:schemeClr val="lt1"/>
              </a:buClr>
              <a:buSzPts val="2200"/>
              <a:buNone/>
              <a:defRPr>
                <a:solidFill>
                  <a:schemeClr val="lt1"/>
                </a:solidFill>
              </a:defRPr>
            </a:lvl3pPr>
            <a:lvl4pPr lvl="3" rtl="0" algn="ctr">
              <a:spcBef>
                <a:spcPts val="2100"/>
              </a:spcBef>
              <a:spcAft>
                <a:spcPts val="0"/>
              </a:spcAft>
              <a:buClr>
                <a:schemeClr val="lt1"/>
              </a:buClr>
              <a:buSzPts val="2200"/>
              <a:buNone/>
              <a:defRPr>
                <a:solidFill>
                  <a:schemeClr val="lt1"/>
                </a:solidFill>
              </a:defRPr>
            </a:lvl4pPr>
            <a:lvl5pPr lvl="4" rtl="0" algn="ctr">
              <a:spcBef>
                <a:spcPts val="2100"/>
              </a:spcBef>
              <a:spcAft>
                <a:spcPts val="0"/>
              </a:spcAft>
              <a:buClr>
                <a:schemeClr val="lt1"/>
              </a:buClr>
              <a:buSzPts val="2200"/>
              <a:buNone/>
              <a:defRPr>
                <a:solidFill>
                  <a:schemeClr val="lt1"/>
                </a:solidFill>
              </a:defRPr>
            </a:lvl5pPr>
            <a:lvl6pPr lvl="5" rtl="0" algn="ctr">
              <a:spcBef>
                <a:spcPts val="2100"/>
              </a:spcBef>
              <a:spcAft>
                <a:spcPts val="0"/>
              </a:spcAft>
              <a:buClr>
                <a:schemeClr val="lt1"/>
              </a:buClr>
              <a:buSzPts val="2200"/>
              <a:buNone/>
              <a:defRPr>
                <a:solidFill>
                  <a:schemeClr val="lt1"/>
                </a:solidFill>
              </a:defRPr>
            </a:lvl6pPr>
            <a:lvl7pPr lvl="6" rtl="0" algn="ctr">
              <a:spcBef>
                <a:spcPts val="2100"/>
              </a:spcBef>
              <a:spcAft>
                <a:spcPts val="0"/>
              </a:spcAft>
              <a:buClr>
                <a:schemeClr val="lt1"/>
              </a:buClr>
              <a:buSzPts val="2200"/>
              <a:buNone/>
              <a:defRPr>
                <a:solidFill>
                  <a:schemeClr val="lt1"/>
                </a:solidFill>
              </a:defRPr>
            </a:lvl7pPr>
            <a:lvl8pPr lvl="7" rtl="0" algn="ctr">
              <a:spcBef>
                <a:spcPts val="2100"/>
              </a:spcBef>
              <a:spcAft>
                <a:spcPts val="0"/>
              </a:spcAft>
              <a:buClr>
                <a:schemeClr val="lt1"/>
              </a:buClr>
              <a:buSzPts val="2200"/>
              <a:buNone/>
              <a:defRPr>
                <a:solidFill>
                  <a:schemeClr val="lt1"/>
                </a:solidFill>
              </a:defRPr>
            </a:lvl8pPr>
            <a:lvl9pPr lvl="8" rtl="0" algn="ctr">
              <a:spcBef>
                <a:spcPts val="2100"/>
              </a:spcBef>
              <a:spcAft>
                <a:spcPts val="2100"/>
              </a:spcAft>
              <a:buClr>
                <a:schemeClr val="lt1"/>
              </a:buClr>
              <a:buSzPts val="2200"/>
              <a:buNone/>
              <a:defRPr>
                <a:solidFill>
                  <a:schemeClr val="lt1"/>
                </a:solidFill>
              </a:defRPr>
            </a:lvl9pPr>
          </a:lstStyle>
          <a:p/>
        </p:txBody>
      </p:sp>
      <p:sp>
        <p:nvSpPr>
          <p:cNvPr id="51" name="Google Shape;51;p5"/>
          <p:cNvSpPr txBox="1"/>
          <p:nvPr>
            <p:ph idx="7" type="subTitle"/>
          </p:nvPr>
        </p:nvSpPr>
        <p:spPr>
          <a:xfrm>
            <a:off x="1352700" y="5841400"/>
            <a:ext cx="10347300" cy="717900"/>
          </a:xfrm>
          <a:prstGeom prst="rect">
            <a:avLst/>
          </a:prstGeom>
        </p:spPr>
        <p:txBody>
          <a:bodyPr anchorCtr="0" anchor="t" bIns="121900" lIns="121900" spcFirstLastPara="1" rIns="121900" wrap="square" tIns="121900">
            <a:noAutofit/>
          </a:bodyPr>
          <a:lstStyle>
            <a:lvl1pPr lvl="0" rtl="0" algn="ctr">
              <a:spcBef>
                <a:spcPts val="0"/>
              </a:spcBef>
              <a:spcAft>
                <a:spcPts val="0"/>
              </a:spcAft>
              <a:buClr>
                <a:schemeClr val="lt1"/>
              </a:buClr>
              <a:buSzPts val="2200"/>
              <a:buNone/>
              <a:defRPr>
                <a:solidFill>
                  <a:schemeClr val="lt1"/>
                </a:solidFill>
              </a:defRPr>
            </a:lvl1pPr>
            <a:lvl2pPr lvl="1" rtl="0" algn="ctr">
              <a:spcBef>
                <a:spcPts val="2100"/>
              </a:spcBef>
              <a:spcAft>
                <a:spcPts val="0"/>
              </a:spcAft>
              <a:buClr>
                <a:schemeClr val="lt1"/>
              </a:buClr>
              <a:buSzPts val="2200"/>
              <a:buNone/>
              <a:defRPr>
                <a:solidFill>
                  <a:schemeClr val="lt1"/>
                </a:solidFill>
              </a:defRPr>
            </a:lvl2pPr>
            <a:lvl3pPr lvl="2" rtl="0" algn="ctr">
              <a:spcBef>
                <a:spcPts val="2100"/>
              </a:spcBef>
              <a:spcAft>
                <a:spcPts val="0"/>
              </a:spcAft>
              <a:buClr>
                <a:schemeClr val="lt1"/>
              </a:buClr>
              <a:buSzPts val="2200"/>
              <a:buNone/>
              <a:defRPr>
                <a:solidFill>
                  <a:schemeClr val="lt1"/>
                </a:solidFill>
              </a:defRPr>
            </a:lvl3pPr>
            <a:lvl4pPr lvl="3" rtl="0" algn="ctr">
              <a:spcBef>
                <a:spcPts val="2100"/>
              </a:spcBef>
              <a:spcAft>
                <a:spcPts val="0"/>
              </a:spcAft>
              <a:buClr>
                <a:schemeClr val="lt1"/>
              </a:buClr>
              <a:buSzPts val="2200"/>
              <a:buNone/>
              <a:defRPr>
                <a:solidFill>
                  <a:schemeClr val="lt1"/>
                </a:solidFill>
              </a:defRPr>
            </a:lvl4pPr>
            <a:lvl5pPr lvl="4" rtl="0" algn="ctr">
              <a:spcBef>
                <a:spcPts val="2100"/>
              </a:spcBef>
              <a:spcAft>
                <a:spcPts val="0"/>
              </a:spcAft>
              <a:buClr>
                <a:schemeClr val="lt1"/>
              </a:buClr>
              <a:buSzPts val="2200"/>
              <a:buNone/>
              <a:defRPr>
                <a:solidFill>
                  <a:schemeClr val="lt1"/>
                </a:solidFill>
              </a:defRPr>
            </a:lvl5pPr>
            <a:lvl6pPr lvl="5" rtl="0" algn="ctr">
              <a:spcBef>
                <a:spcPts val="2100"/>
              </a:spcBef>
              <a:spcAft>
                <a:spcPts val="0"/>
              </a:spcAft>
              <a:buClr>
                <a:schemeClr val="lt1"/>
              </a:buClr>
              <a:buSzPts val="2200"/>
              <a:buNone/>
              <a:defRPr>
                <a:solidFill>
                  <a:schemeClr val="lt1"/>
                </a:solidFill>
              </a:defRPr>
            </a:lvl6pPr>
            <a:lvl7pPr lvl="6" rtl="0" algn="ctr">
              <a:spcBef>
                <a:spcPts val="2100"/>
              </a:spcBef>
              <a:spcAft>
                <a:spcPts val="0"/>
              </a:spcAft>
              <a:buClr>
                <a:schemeClr val="lt1"/>
              </a:buClr>
              <a:buSzPts val="2200"/>
              <a:buNone/>
              <a:defRPr>
                <a:solidFill>
                  <a:schemeClr val="lt1"/>
                </a:solidFill>
              </a:defRPr>
            </a:lvl7pPr>
            <a:lvl8pPr lvl="7" rtl="0" algn="ctr">
              <a:spcBef>
                <a:spcPts val="2100"/>
              </a:spcBef>
              <a:spcAft>
                <a:spcPts val="0"/>
              </a:spcAft>
              <a:buClr>
                <a:schemeClr val="lt1"/>
              </a:buClr>
              <a:buSzPts val="2200"/>
              <a:buNone/>
              <a:defRPr>
                <a:solidFill>
                  <a:schemeClr val="lt1"/>
                </a:solidFill>
              </a:defRPr>
            </a:lvl8pPr>
            <a:lvl9pPr lvl="8" rtl="0" algn="ctr">
              <a:spcBef>
                <a:spcPts val="2100"/>
              </a:spcBef>
              <a:spcAft>
                <a:spcPts val="2100"/>
              </a:spcAft>
              <a:buClr>
                <a:schemeClr val="lt1"/>
              </a:buClr>
              <a:buSzPts val="2200"/>
              <a:buNone/>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Talking Points">
  <p:cSld name="CUSTOM_2">
    <p:spTree>
      <p:nvGrpSpPr>
        <p:cNvPr id="52" name="Shape 52"/>
        <p:cNvGrpSpPr/>
        <p:nvPr/>
      </p:nvGrpSpPr>
      <p:grpSpPr>
        <a:xfrm>
          <a:off x="0" y="0"/>
          <a:ext cx="0" cy="0"/>
          <a:chOff x="0" y="0"/>
          <a:chExt cx="0" cy="0"/>
        </a:xfrm>
      </p:grpSpPr>
      <p:sp>
        <p:nvSpPr>
          <p:cNvPr id="53" name="Google Shape;53;p6"/>
          <p:cNvSpPr/>
          <p:nvPr/>
        </p:nvSpPr>
        <p:spPr>
          <a:xfrm>
            <a:off x="7270450" y="1314275"/>
            <a:ext cx="4921500" cy="5543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p:nvPr/>
        </p:nvSpPr>
        <p:spPr>
          <a:xfrm>
            <a:off x="0" y="0"/>
            <a:ext cx="12192000" cy="170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 name="Google Shape;55;p6"/>
          <p:cNvCxnSpPr/>
          <p:nvPr/>
        </p:nvCxnSpPr>
        <p:spPr>
          <a:xfrm>
            <a:off x="5320950" y="1311950"/>
            <a:ext cx="1550100" cy="0"/>
          </a:xfrm>
          <a:prstGeom prst="straightConnector1">
            <a:avLst/>
          </a:prstGeom>
          <a:noFill/>
          <a:ln cap="rnd" cmpd="sng" w="38100">
            <a:solidFill>
              <a:schemeClr val="accent2"/>
            </a:solidFill>
            <a:prstDash val="solid"/>
            <a:round/>
            <a:headEnd len="med" w="med" type="none"/>
            <a:tailEnd len="med" w="med" type="none"/>
          </a:ln>
        </p:spPr>
      </p:cxnSp>
      <p:grpSp>
        <p:nvGrpSpPr>
          <p:cNvPr id="56" name="Google Shape;56;p6"/>
          <p:cNvGrpSpPr/>
          <p:nvPr/>
        </p:nvGrpSpPr>
        <p:grpSpPr>
          <a:xfrm>
            <a:off x="10949325" y="570600"/>
            <a:ext cx="846900" cy="564600"/>
            <a:chOff x="10949325" y="570600"/>
            <a:chExt cx="846900" cy="564600"/>
          </a:xfrm>
        </p:grpSpPr>
        <p:sp>
          <p:nvSpPr>
            <p:cNvPr id="57" name="Google Shape;57;p6"/>
            <p:cNvSpPr/>
            <p:nvPr/>
          </p:nvSpPr>
          <p:spPr>
            <a:xfrm>
              <a:off x="10949325" y="5706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10949325" y="7992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a:off x="10949325" y="10278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lt1"/>
              </a:buClr>
              <a:buSzPts val="4000"/>
              <a:buFont typeface="Aldrich"/>
              <a:buNone/>
              <a:defRPr>
                <a:solidFill>
                  <a:schemeClr val="lt1"/>
                </a:solidFill>
              </a:defRPr>
            </a:lvl1pPr>
            <a:lvl2pPr lvl="1"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p:txBody>
      </p:sp>
      <p:sp>
        <p:nvSpPr>
          <p:cNvPr id="61" name="Google Shape;61;p6"/>
          <p:cNvSpPr txBox="1"/>
          <p:nvPr>
            <p:ph idx="1" type="body"/>
          </p:nvPr>
        </p:nvSpPr>
        <p:spPr>
          <a:xfrm>
            <a:off x="1618200" y="2495350"/>
            <a:ext cx="8955600" cy="2883300"/>
          </a:xfrm>
          <a:prstGeom prst="rect">
            <a:avLst/>
          </a:prstGeom>
        </p:spPr>
        <p:txBody>
          <a:bodyPr anchorCtr="0" anchor="t" bIns="121900" lIns="121900" spcFirstLastPara="1" rIns="121900" wrap="square" tIns="121900">
            <a:noAutofit/>
          </a:bodyPr>
          <a:lstStyle>
            <a:lvl1pPr indent="-368300" lvl="0" marL="457200" rtl="0">
              <a:spcBef>
                <a:spcPts val="0"/>
              </a:spcBef>
              <a:spcAft>
                <a:spcPts val="0"/>
              </a:spcAft>
              <a:buSzPts val="2200"/>
              <a:buChar char="●"/>
              <a:defRPr/>
            </a:lvl1pPr>
            <a:lvl2pPr indent="-368300" lvl="1" marL="914400" rtl="0">
              <a:spcBef>
                <a:spcPts val="2100"/>
              </a:spcBef>
              <a:spcAft>
                <a:spcPts val="0"/>
              </a:spcAft>
              <a:buSzPts val="2200"/>
              <a:buChar char="○"/>
              <a:defRPr/>
            </a:lvl2pPr>
            <a:lvl3pPr indent="-368300" lvl="2" marL="1371600" rtl="0">
              <a:spcBef>
                <a:spcPts val="2100"/>
              </a:spcBef>
              <a:spcAft>
                <a:spcPts val="0"/>
              </a:spcAft>
              <a:buSzPts val="2200"/>
              <a:buChar char="■"/>
              <a:defRPr/>
            </a:lvl3pPr>
            <a:lvl4pPr indent="-368300" lvl="3" marL="1828800" rtl="0">
              <a:spcBef>
                <a:spcPts val="2100"/>
              </a:spcBef>
              <a:spcAft>
                <a:spcPts val="0"/>
              </a:spcAft>
              <a:buSzPts val="2200"/>
              <a:buChar char="●"/>
              <a:defRPr/>
            </a:lvl4pPr>
            <a:lvl5pPr indent="-368300" lvl="4" marL="2286000" rtl="0">
              <a:spcBef>
                <a:spcPts val="2100"/>
              </a:spcBef>
              <a:spcAft>
                <a:spcPts val="0"/>
              </a:spcAft>
              <a:buSzPts val="2200"/>
              <a:buChar char="○"/>
              <a:defRPr/>
            </a:lvl5pPr>
            <a:lvl6pPr indent="-368300" lvl="5" marL="2743200" rtl="0">
              <a:spcBef>
                <a:spcPts val="2100"/>
              </a:spcBef>
              <a:spcAft>
                <a:spcPts val="0"/>
              </a:spcAft>
              <a:buSzPts val="2200"/>
              <a:buChar char="■"/>
              <a:defRPr/>
            </a:lvl6pPr>
            <a:lvl7pPr indent="-368300" lvl="6" marL="3200400" rtl="0">
              <a:spcBef>
                <a:spcPts val="2100"/>
              </a:spcBef>
              <a:spcAft>
                <a:spcPts val="0"/>
              </a:spcAft>
              <a:buSzPts val="2200"/>
              <a:buChar char="●"/>
              <a:defRPr/>
            </a:lvl7pPr>
            <a:lvl8pPr indent="-368300" lvl="7" marL="3657600" rtl="0">
              <a:spcBef>
                <a:spcPts val="2100"/>
              </a:spcBef>
              <a:spcAft>
                <a:spcPts val="0"/>
              </a:spcAft>
              <a:buSzPts val="2200"/>
              <a:buChar char="○"/>
              <a:defRPr/>
            </a:lvl8pPr>
            <a:lvl9pPr indent="-368300" lvl="8" marL="4114800" rtl="0">
              <a:spcBef>
                <a:spcPts val="2100"/>
              </a:spcBef>
              <a:spcAft>
                <a:spcPts val="2100"/>
              </a:spcAft>
              <a:buSzPts val="22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spTree>
      <p:nvGrpSpPr>
        <p:cNvPr id="62" name="Shape 62"/>
        <p:cNvGrpSpPr/>
        <p:nvPr/>
      </p:nvGrpSpPr>
      <p:grpSpPr>
        <a:xfrm>
          <a:off x="0" y="0"/>
          <a:ext cx="0" cy="0"/>
          <a:chOff x="0" y="0"/>
          <a:chExt cx="0" cy="0"/>
        </a:xfrm>
      </p:grpSpPr>
      <p:sp>
        <p:nvSpPr>
          <p:cNvPr id="63" name="Google Shape;63;p7"/>
          <p:cNvSpPr/>
          <p:nvPr/>
        </p:nvSpPr>
        <p:spPr>
          <a:xfrm>
            <a:off x="0" y="0"/>
            <a:ext cx="12192000" cy="170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 name="Google Shape;64;p7"/>
          <p:cNvCxnSpPr/>
          <p:nvPr/>
        </p:nvCxnSpPr>
        <p:spPr>
          <a:xfrm>
            <a:off x="5320950" y="1311950"/>
            <a:ext cx="1550100" cy="0"/>
          </a:xfrm>
          <a:prstGeom prst="straightConnector1">
            <a:avLst/>
          </a:prstGeom>
          <a:noFill/>
          <a:ln cap="rnd" cmpd="sng" w="38100">
            <a:solidFill>
              <a:schemeClr val="accent2"/>
            </a:solidFill>
            <a:prstDash val="solid"/>
            <a:round/>
            <a:headEnd len="med" w="med" type="none"/>
            <a:tailEnd len="med" w="med" type="none"/>
          </a:ln>
        </p:spPr>
      </p:cxnSp>
      <p:grpSp>
        <p:nvGrpSpPr>
          <p:cNvPr id="65" name="Google Shape;65;p7"/>
          <p:cNvGrpSpPr/>
          <p:nvPr/>
        </p:nvGrpSpPr>
        <p:grpSpPr>
          <a:xfrm>
            <a:off x="10949325" y="570600"/>
            <a:ext cx="846900" cy="564600"/>
            <a:chOff x="10949325" y="570600"/>
            <a:chExt cx="846900" cy="564600"/>
          </a:xfrm>
        </p:grpSpPr>
        <p:sp>
          <p:nvSpPr>
            <p:cNvPr id="66" name="Google Shape;66;p7"/>
            <p:cNvSpPr/>
            <p:nvPr/>
          </p:nvSpPr>
          <p:spPr>
            <a:xfrm>
              <a:off x="10949325" y="5706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p:nvPr/>
          </p:nvSpPr>
          <p:spPr>
            <a:xfrm>
              <a:off x="10949325" y="7992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7"/>
            <p:cNvSpPr/>
            <p:nvPr/>
          </p:nvSpPr>
          <p:spPr>
            <a:xfrm>
              <a:off x="10949325" y="10278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7"/>
          <p:cNvSpPr/>
          <p:nvPr/>
        </p:nvSpPr>
        <p:spPr>
          <a:xfrm>
            <a:off x="711325" y="2242750"/>
            <a:ext cx="3268200" cy="3971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a:off x="4461825" y="2242750"/>
            <a:ext cx="3268200" cy="3971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7"/>
          <p:cNvSpPr/>
          <p:nvPr/>
        </p:nvSpPr>
        <p:spPr>
          <a:xfrm>
            <a:off x="8212350" y="2242750"/>
            <a:ext cx="3268200" cy="3971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txBox="1"/>
          <p:nvPr>
            <p:ph type="title"/>
          </p:nvPr>
        </p:nvSpPr>
        <p:spPr>
          <a:xfrm>
            <a:off x="854575" y="2281375"/>
            <a:ext cx="2981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6000"/>
              <a:buNone/>
              <a:defRPr sz="6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73" name="Google Shape;73;p7"/>
          <p:cNvSpPr txBox="1"/>
          <p:nvPr>
            <p:ph idx="2" type="title"/>
          </p:nvPr>
        </p:nvSpPr>
        <p:spPr>
          <a:xfrm>
            <a:off x="4605075" y="2281375"/>
            <a:ext cx="2981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6000"/>
              <a:buNone/>
              <a:defRPr sz="6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74" name="Google Shape;74;p7"/>
          <p:cNvSpPr txBox="1"/>
          <p:nvPr>
            <p:ph idx="3" type="title"/>
          </p:nvPr>
        </p:nvSpPr>
        <p:spPr>
          <a:xfrm>
            <a:off x="8355575" y="2281375"/>
            <a:ext cx="2981700" cy="12306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6000"/>
              <a:buNone/>
              <a:defRPr sz="6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75" name="Google Shape;75;p7"/>
          <p:cNvSpPr txBox="1"/>
          <p:nvPr>
            <p:ph idx="1" type="subTitle"/>
          </p:nvPr>
        </p:nvSpPr>
        <p:spPr>
          <a:xfrm>
            <a:off x="854578" y="3495031"/>
            <a:ext cx="2981700" cy="5427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1800"/>
              <a:buNone/>
              <a:defRPr b="1" sz="1800"/>
            </a:lvl1pPr>
            <a:lvl2pPr lvl="1" rtl="0" algn="ctr">
              <a:spcBef>
                <a:spcPts val="2100"/>
              </a:spcBef>
              <a:spcAft>
                <a:spcPts val="0"/>
              </a:spcAft>
              <a:buSzPts val="1800"/>
              <a:buNone/>
              <a:defRPr b="1" sz="1800"/>
            </a:lvl2pPr>
            <a:lvl3pPr lvl="2" rtl="0" algn="ctr">
              <a:spcBef>
                <a:spcPts val="2100"/>
              </a:spcBef>
              <a:spcAft>
                <a:spcPts val="0"/>
              </a:spcAft>
              <a:buSzPts val="1800"/>
              <a:buNone/>
              <a:defRPr b="1" sz="1800"/>
            </a:lvl3pPr>
            <a:lvl4pPr lvl="3" rtl="0" algn="ctr">
              <a:spcBef>
                <a:spcPts val="2100"/>
              </a:spcBef>
              <a:spcAft>
                <a:spcPts val="0"/>
              </a:spcAft>
              <a:buSzPts val="1800"/>
              <a:buNone/>
              <a:defRPr b="1" sz="1800"/>
            </a:lvl4pPr>
            <a:lvl5pPr lvl="4" rtl="0" algn="ctr">
              <a:spcBef>
                <a:spcPts val="2100"/>
              </a:spcBef>
              <a:spcAft>
                <a:spcPts val="0"/>
              </a:spcAft>
              <a:buSzPts val="1800"/>
              <a:buNone/>
              <a:defRPr b="1" sz="1800"/>
            </a:lvl5pPr>
            <a:lvl6pPr lvl="5" rtl="0" algn="ctr">
              <a:spcBef>
                <a:spcPts val="2100"/>
              </a:spcBef>
              <a:spcAft>
                <a:spcPts val="0"/>
              </a:spcAft>
              <a:buSzPts val="1800"/>
              <a:buNone/>
              <a:defRPr b="1" sz="1800"/>
            </a:lvl6pPr>
            <a:lvl7pPr lvl="6" rtl="0" algn="ctr">
              <a:spcBef>
                <a:spcPts val="2100"/>
              </a:spcBef>
              <a:spcAft>
                <a:spcPts val="0"/>
              </a:spcAft>
              <a:buSzPts val="1800"/>
              <a:buNone/>
              <a:defRPr b="1" sz="1800"/>
            </a:lvl7pPr>
            <a:lvl8pPr lvl="7" rtl="0" algn="ctr">
              <a:spcBef>
                <a:spcPts val="2100"/>
              </a:spcBef>
              <a:spcAft>
                <a:spcPts val="0"/>
              </a:spcAft>
              <a:buSzPts val="1800"/>
              <a:buNone/>
              <a:defRPr b="1" sz="1800"/>
            </a:lvl8pPr>
            <a:lvl9pPr lvl="8" rtl="0" algn="ctr">
              <a:spcBef>
                <a:spcPts val="2100"/>
              </a:spcBef>
              <a:spcAft>
                <a:spcPts val="2100"/>
              </a:spcAft>
              <a:buSzPts val="1800"/>
              <a:buNone/>
              <a:defRPr b="1" sz="1800"/>
            </a:lvl9pPr>
          </a:lstStyle>
          <a:p/>
        </p:txBody>
      </p:sp>
      <p:sp>
        <p:nvSpPr>
          <p:cNvPr id="76" name="Google Shape;76;p7"/>
          <p:cNvSpPr txBox="1"/>
          <p:nvPr>
            <p:ph idx="4" type="body"/>
          </p:nvPr>
        </p:nvSpPr>
        <p:spPr>
          <a:xfrm>
            <a:off x="854575" y="4259131"/>
            <a:ext cx="2981700" cy="18060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lgn="ctr">
              <a:spcBef>
                <a:spcPts val="2100"/>
              </a:spcBef>
              <a:spcAft>
                <a:spcPts val="0"/>
              </a:spcAft>
              <a:buSzPts val="1600"/>
              <a:buChar char="○"/>
              <a:defRPr sz="1600"/>
            </a:lvl2pPr>
            <a:lvl3pPr indent="-330200" lvl="2" marL="1371600" rtl="0" algn="ctr">
              <a:spcBef>
                <a:spcPts val="2100"/>
              </a:spcBef>
              <a:spcAft>
                <a:spcPts val="0"/>
              </a:spcAft>
              <a:buSzPts val="1600"/>
              <a:buChar char="■"/>
              <a:defRPr sz="1600"/>
            </a:lvl3pPr>
            <a:lvl4pPr indent="-330200" lvl="3" marL="1828800" rtl="0" algn="ctr">
              <a:spcBef>
                <a:spcPts val="2100"/>
              </a:spcBef>
              <a:spcAft>
                <a:spcPts val="0"/>
              </a:spcAft>
              <a:buSzPts val="1600"/>
              <a:buChar char="●"/>
              <a:defRPr sz="1600"/>
            </a:lvl4pPr>
            <a:lvl5pPr indent="-330200" lvl="4" marL="2286000" rtl="0" algn="ctr">
              <a:spcBef>
                <a:spcPts val="2100"/>
              </a:spcBef>
              <a:spcAft>
                <a:spcPts val="0"/>
              </a:spcAft>
              <a:buSzPts val="1600"/>
              <a:buChar char="○"/>
              <a:defRPr sz="1600"/>
            </a:lvl5pPr>
            <a:lvl6pPr indent="-330200" lvl="5" marL="2743200" rtl="0" algn="ctr">
              <a:spcBef>
                <a:spcPts val="2100"/>
              </a:spcBef>
              <a:spcAft>
                <a:spcPts val="0"/>
              </a:spcAft>
              <a:buSzPts val="1600"/>
              <a:buChar char="■"/>
              <a:defRPr sz="1600"/>
            </a:lvl6pPr>
            <a:lvl7pPr indent="-330200" lvl="6" marL="3200400" rtl="0" algn="ctr">
              <a:spcBef>
                <a:spcPts val="2100"/>
              </a:spcBef>
              <a:spcAft>
                <a:spcPts val="0"/>
              </a:spcAft>
              <a:buSzPts val="1600"/>
              <a:buChar char="●"/>
              <a:defRPr sz="1600"/>
            </a:lvl7pPr>
            <a:lvl8pPr indent="-330200" lvl="7" marL="3657600" rtl="0" algn="ctr">
              <a:spcBef>
                <a:spcPts val="2100"/>
              </a:spcBef>
              <a:spcAft>
                <a:spcPts val="0"/>
              </a:spcAft>
              <a:buSzPts val="1600"/>
              <a:buChar char="○"/>
              <a:defRPr sz="1600"/>
            </a:lvl8pPr>
            <a:lvl9pPr indent="-330200" lvl="8" marL="4114800" rtl="0" algn="ctr">
              <a:spcBef>
                <a:spcPts val="2100"/>
              </a:spcBef>
              <a:spcAft>
                <a:spcPts val="2100"/>
              </a:spcAft>
              <a:buSzPts val="1600"/>
              <a:buChar char="■"/>
              <a:defRPr sz="1600"/>
            </a:lvl9pPr>
          </a:lstStyle>
          <a:p/>
        </p:txBody>
      </p:sp>
      <p:sp>
        <p:nvSpPr>
          <p:cNvPr id="77" name="Google Shape;77;p7"/>
          <p:cNvSpPr txBox="1"/>
          <p:nvPr>
            <p:ph idx="5" type="subTitle"/>
          </p:nvPr>
        </p:nvSpPr>
        <p:spPr>
          <a:xfrm>
            <a:off x="4597765" y="3451499"/>
            <a:ext cx="2981700" cy="5427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1800"/>
              <a:buNone/>
              <a:defRPr b="1" sz="1800"/>
            </a:lvl1pPr>
            <a:lvl2pPr lvl="1" rtl="0" algn="ctr">
              <a:spcBef>
                <a:spcPts val="2100"/>
              </a:spcBef>
              <a:spcAft>
                <a:spcPts val="0"/>
              </a:spcAft>
              <a:buSzPts val="1800"/>
              <a:buNone/>
              <a:defRPr b="1" sz="1800"/>
            </a:lvl2pPr>
            <a:lvl3pPr lvl="2" rtl="0" algn="ctr">
              <a:spcBef>
                <a:spcPts val="2100"/>
              </a:spcBef>
              <a:spcAft>
                <a:spcPts val="0"/>
              </a:spcAft>
              <a:buSzPts val="1800"/>
              <a:buNone/>
              <a:defRPr b="1" sz="1800"/>
            </a:lvl3pPr>
            <a:lvl4pPr lvl="3" rtl="0" algn="ctr">
              <a:spcBef>
                <a:spcPts val="2100"/>
              </a:spcBef>
              <a:spcAft>
                <a:spcPts val="0"/>
              </a:spcAft>
              <a:buSzPts val="1800"/>
              <a:buNone/>
              <a:defRPr b="1" sz="1800"/>
            </a:lvl4pPr>
            <a:lvl5pPr lvl="4" rtl="0" algn="ctr">
              <a:spcBef>
                <a:spcPts val="2100"/>
              </a:spcBef>
              <a:spcAft>
                <a:spcPts val="0"/>
              </a:spcAft>
              <a:buSzPts val="1800"/>
              <a:buNone/>
              <a:defRPr b="1" sz="1800"/>
            </a:lvl5pPr>
            <a:lvl6pPr lvl="5" rtl="0" algn="ctr">
              <a:spcBef>
                <a:spcPts val="2100"/>
              </a:spcBef>
              <a:spcAft>
                <a:spcPts val="0"/>
              </a:spcAft>
              <a:buSzPts val="1800"/>
              <a:buNone/>
              <a:defRPr b="1" sz="1800"/>
            </a:lvl6pPr>
            <a:lvl7pPr lvl="6" rtl="0" algn="ctr">
              <a:spcBef>
                <a:spcPts val="2100"/>
              </a:spcBef>
              <a:spcAft>
                <a:spcPts val="0"/>
              </a:spcAft>
              <a:buSzPts val="1800"/>
              <a:buNone/>
              <a:defRPr b="1" sz="1800"/>
            </a:lvl7pPr>
            <a:lvl8pPr lvl="7" rtl="0" algn="ctr">
              <a:spcBef>
                <a:spcPts val="2100"/>
              </a:spcBef>
              <a:spcAft>
                <a:spcPts val="0"/>
              </a:spcAft>
              <a:buSzPts val="1800"/>
              <a:buNone/>
              <a:defRPr b="1" sz="1800"/>
            </a:lvl8pPr>
            <a:lvl9pPr lvl="8" rtl="0" algn="ctr">
              <a:spcBef>
                <a:spcPts val="2100"/>
              </a:spcBef>
              <a:spcAft>
                <a:spcPts val="2100"/>
              </a:spcAft>
              <a:buSzPts val="1800"/>
              <a:buNone/>
              <a:defRPr b="1" sz="1800"/>
            </a:lvl9pPr>
          </a:lstStyle>
          <a:p/>
        </p:txBody>
      </p:sp>
      <p:sp>
        <p:nvSpPr>
          <p:cNvPr id="78" name="Google Shape;78;p7"/>
          <p:cNvSpPr txBox="1"/>
          <p:nvPr>
            <p:ph idx="6" type="body"/>
          </p:nvPr>
        </p:nvSpPr>
        <p:spPr>
          <a:xfrm>
            <a:off x="4597763" y="4227674"/>
            <a:ext cx="2981700" cy="18060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lgn="ctr">
              <a:spcBef>
                <a:spcPts val="2100"/>
              </a:spcBef>
              <a:spcAft>
                <a:spcPts val="0"/>
              </a:spcAft>
              <a:buSzPts val="1600"/>
              <a:buChar char="○"/>
              <a:defRPr sz="1600"/>
            </a:lvl2pPr>
            <a:lvl3pPr indent="-330200" lvl="2" marL="1371600" rtl="0" algn="ctr">
              <a:spcBef>
                <a:spcPts val="2100"/>
              </a:spcBef>
              <a:spcAft>
                <a:spcPts val="0"/>
              </a:spcAft>
              <a:buSzPts val="1600"/>
              <a:buChar char="■"/>
              <a:defRPr sz="1600"/>
            </a:lvl3pPr>
            <a:lvl4pPr indent="-330200" lvl="3" marL="1828800" rtl="0" algn="ctr">
              <a:spcBef>
                <a:spcPts val="2100"/>
              </a:spcBef>
              <a:spcAft>
                <a:spcPts val="0"/>
              </a:spcAft>
              <a:buSzPts val="1600"/>
              <a:buChar char="●"/>
              <a:defRPr sz="1600"/>
            </a:lvl4pPr>
            <a:lvl5pPr indent="-330200" lvl="4" marL="2286000" rtl="0" algn="ctr">
              <a:spcBef>
                <a:spcPts val="2100"/>
              </a:spcBef>
              <a:spcAft>
                <a:spcPts val="0"/>
              </a:spcAft>
              <a:buSzPts val="1600"/>
              <a:buChar char="○"/>
              <a:defRPr sz="1600"/>
            </a:lvl5pPr>
            <a:lvl6pPr indent="-330200" lvl="5" marL="2743200" rtl="0" algn="ctr">
              <a:spcBef>
                <a:spcPts val="2100"/>
              </a:spcBef>
              <a:spcAft>
                <a:spcPts val="0"/>
              </a:spcAft>
              <a:buSzPts val="1600"/>
              <a:buChar char="■"/>
              <a:defRPr sz="1600"/>
            </a:lvl6pPr>
            <a:lvl7pPr indent="-330200" lvl="6" marL="3200400" rtl="0" algn="ctr">
              <a:spcBef>
                <a:spcPts val="2100"/>
              </a:spcBef>
              <a:spcAft>
                <a:spcPts val="0"/>
              </a:spcAft>
              <a:buSzPts val="1600"/>
              <a:buChar char="●"/>
              <a:defRPr sz="1600"/>
            </a:lvl7pPr>
            <a:lvl8pPr indent="-330200" lvl="7" marL="3657600" rtl="0" algn="ctr">
              <a:spcBef>
                <a:spcPts val="2100"/>
              </a:spcBef>
              <a:spcAft>
                <a:spcPts val="0"/>
              </a:spcAft>
              <a:buSzPts val="1600"/>
              <a:buChar char="○"/>
              <a:defRPr sz="1600"/>
            </a:lvl8pPr>
            <a:lvl9pPr indent="-330200" lvl="8" marL="4114800" rtl="0" algn="ctr">
              <a:spcBef>
                <a:spcPts val="2100"/>
              </a:spcBef>
              <a:spcAft>
                <a:spcPts val="2100"/>
              </a:spcAft>
              <a:buSzPts val="1600"/>
              <a:buChar char="■"/>
              <a:defRPr sz="1600"/>
            </a:lvl9pPr>
          </a:lstStyle>
          <a:p/>
        </p:txBody>
      </p:sp>
      <p:sp>
        <p:nvSpPr>
          <p:cNvPr id="79" name="Google Shape;79;p7"/>
          <p:cNvSpPr txBox="1"/>
          <p:nvPr>
            <p:ph idx="7" type="subTitle"/>
          </p:nvPr>
        </p:nvSpPr>
        <p:spPr>
          <a:xfrm>
            <a:off x="8340978" y="3495031"/>
            <a:ext cx="2981700" cy="5427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1800"/>
              <a:buNone/>
              <a:defRPr b="1" sz="1800"/>
            </a:lvl1pPr>
            <a:lvl2pPr lvl="1" rtl="0" algn="ctr">
              <a:spcBef>
                <a:spcPts val="2100"/>
              </a:spcBef>
              <a:spcAft>
                <a:spcPts val="0"/>
              </a:spcAft>
              <a:buSzPts val="1800"/>
              <a:buNone/>
              <a:defRPr b="1" sz="1800"/>
            </a:lvl2pPr>
            <a:lvl3pPr lvl="2" rtl="0" algn="ctr">
              <a:spcBef>
                <a:spcPts val="2100"/>
              </a:spcBef>
              <a:spcAft>
                <a:spcPts val="0"/>
              </a:spcAft>
              <a:buSzPts val="1800"/>
              <a:buNone/>
              <a:defRPr b="1" sz="1800"/>
            </a:lvl3pPr>
            <a:lvl4pPr lvl="3" rtl="0" algn="ctr">
              <a:spcBef>
                <a:spcPts val="2100"/>
              </a:spcBef>
              <a:spcAft>
                <a:spcPts val="0"/>
              </a:spcAft>
              <a:buSzPts val="1800"/>
              <a:buNone/>
              <a:defRPr b="1" sz="1800"/>
            </a:lvl4pPr>
            <a:lvl5pPr lvl="4" rtl="0" algn="ctr">
              <a:spcBef>
                <a:spcPts val="2100"/>
              </a:spcBef>
              <a:spcAft>
                <a:spcPts val="0"/>
              </a:spcAft>
              <a:buSzPts val="1800"/>
              <a:buNone/>
              <a:defRPr b="1" sz="1800"/>
            </a:lvl5pPr>
            <a:lvl6pPr lvl="5" rtl="0" algn="ctr">
              <a:spcBef>
                <a:spcPts val="2100"/>
              </a:spcBef>
              <a:spcAft>
                <a:spcPts val="0"/>
              </a:spcAft>
              <a:buSzPts val="1800"/>
              <a:buNone/>
              <a:defRPr b="1" sz="1800"/>
            </a:lvl6pPr>
            <a:lvl7pPr lvl="6" rtl="0" algn="ctr">
              <a:spcBef>
                <a:spcPts val="2100"/>
              </a:spcBef>
              <a:spcAft>
                <a:spcPts val="0"/>
              </a:spcAft>
              <a:buSzPts val="1800"/>
              <a:buNone/>
              <a:defRPr b="1" sz="1800"/>
            </a:lvl7pPr>
            <a:lvl8pPr lvl="7" rtl="0" algn="ctr">
              <a:spcBef>
                <a:spcPts val="2100"/>
              </a:spcBef>
              <a:spcAft>
                <a:spcPts val="0"/>
              </a:spcAft>
              <a:buSzPts val="1800"/>
              <a:buNone/>
              <a:defRPr b="1" sz="1800"/>
            </a:lvl8pPr>
            <a:lvl9pPr lvl="8" rtl="0" algn="ctr">
              <a:spcBef>
                <a:spcPts val="2100"/>
              </a:spcBef>
              <a:spcAft>
                <a:spcPts val="2100"/>
              </a:spcAft>
              <a:buSzPts val="1800"/>
              <a:buNone/>
              <a:defRPr b="1" sz="1800"/>
            </a:lvl9pPr>
          </a:lstStyle>
          <a:p/>
        </p:txBody>
      </p:sp>
      <p:sp>
        <p:nvSpPr>
          <p:cNvPr id="80" name="Google Shape;80;p7"/>
          <p:cNvSpPr txBox="1"/>
          <p:nvPr>
            <p:ph idx="8" type="body"/>
          </p:nvPr>
        </p:nvSpPr>
        <p:spPr>
          <a:xfrm>
            <a:off x="8340975" y="4259131"/>
            <a:ext cx="2981700" cy="18060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lgn="ctr">
              <a:spcBef>
                <a:spcPts val="2100"/>
              </a:spcBef>
              <a:spcAft>
                <a:spcPts val="0"/>
              </a:spcAft>
              <a:buSzPts val="1600"/>
              <a:buChar char="○"/>
              <a:defRPr sz="1600"/>
            </a:lvl2pPr>
            <a:lvl3pPr indent="-330200" lvl="2" marL="1371600" rtl="0" algn="ctr">
              <a:spcBef>
                <a:spcPts val="2100"/>
              </a:spcBef>
              <a:spcAft>
                <a:spcPts val="0"/>
              </a:spcAft>
              <a:buSzPts val="1600"/>
              <a:buChar char="■"/>
              <a:defRPr sz="1600"/>
            </a:lvl3pPr>
            <a:lvl4pPr indent="-330200" lvl="3" marL="1828800" rtl="0" algn="ctr">
              <a:spcBef>
                <a:spcPts val="2100"/>
              </a:spcBef>
              <a:spcAft>
                <a:spcPts val="0"/>
              </a:spcAft>
              <a:buSzPts val="1600"/>
              <a:buChar char="●"/>
              <a:defRPr sz="1600"/>
            </a:lvl4pPr>
            <a:lvl5pPr indent="-330200" lvl="4" marL="2286000" rtl="0" algn="ctr">
              <a:spcBef>
                <a:spcPts val="2100"/>
              </a:spcBef>
              <a:spcAft>
                <a:spcPts val="0"/>
              </a:spcAft>
              <a:buSzPts val="1600"/>
              <a:buChar char="○"/>
              <a:defRPr sz="1600"/>
            </a:lvl5pPr>
            <a:lvl6pPr indent="-330200" lvl="5" marL="2743200" rtl="0" algn="ctr">
              <a:spcBef>
                <a:spcPts val="2100"/>
              </a:spcBef>
              <a:spcAft>
                <a:spcPts val="0"/>
              </a:spcAft>
              <a:buSzPts val="1600"/>
              <a:buChar char="■"/>
              <a:defRPr sz="1600"/>
            </a:lvl6pPr>
            <a:lvl7pPr indent="-330200" lvl="6" marL="3200400" rtl="0" algn="ctr">
              <a:spcBef>
                <a:spcPts val="2100"/>
              </a:spcBef>
              <a:spcAft>
                <a:spcPts val="0"/>
              </a:spcAft>
              <a:buSzPts val="1600"/>
              <a:buChar char="●"/>
              <a:defRPr sz="1600"/>
            </a:lvl7pPr>
            <a:lvl8pPr indent="-330200" lvl="7" marL="3657600" rtl="0" algn="ctr">
              <a:spcBef>
                <a:spcPts val="2100"/>
              </a:spcBef>
              <a:spcAft>
                <a:spcPts val="0"/>
              </a:spcAft>
              <a:buSzPts val="1600"/>
              <a:buChar char="○"/>
              <a:defRPr sz="1600"/>
            </a:lvl8pPr>
            <a:lvl9pPr indent="-330200" lvl="8" marL="4114800" rtl="0" algn="ctr">
              <a:spcBef>
                <a:spcPts val="2100"/>
              </a:spcBef>
              <a:spcAft>
                <a:spcPts val="2100"/>
              </a:spcAft>
              <a:buSzPts val="1600"/>
              <a:buChar char="■"/>
              <a:defRPr sz="1600"/>
            </a:lvl9pPr>
          </a:lstStyle>
          <a:p/>
        </p:txBody>
      </p:sp>
      <p:sp>
        <p:nvSpPr>
          <p:cNvPr id="81" name="Google Shape;81;p7"/>
          <p:cNvSpPr txBox="1"/>
          <p:nvPr>
            <p:ph idx="9" type="title"/>
          </p:nvPr>
        </p:nvSpPr>
        <p:spPr>
          <a:xfrm>
            <a:off x="196800" y="292875"/>
            <a:ext cx="11798400" cy="940500"/>
          </a:xfrm>
          <a:prstGeom prst="rect">
            <a:avLst/>
          </a:prstGeom>
        </p:spPr>
        <p:txBody>
          <a:bodyPr anchorCtr="0" anchor="t" bIns="121900" lIns="121900" spcFirstLastPara="1" rIns="121900" wrap="square" tIns="121900">
            <a:noAutofit/>
          </a:bodyPr>
          <a:lstStyle>
            <a:lvl1pPr lvl="0" rtl="0" algn="ctr">
              <a:spcBef>
                <a:spcPts val="0"/>
              </a:spcBef>
              <a:spcAft>
                <a:spcPts val="0"/>
              </a:spcAft>
              <a:buClr>
                <a:schemeClr val="lt1"/>
              </a:buClr>
              <a:buSzPts val="4000"/>
              <a:buNone/>
              <a:defRPr>
                <a:solidFill>
                  <a:schemeClr val="lt1"/>
                </a:solidFill>
              </a:defRPr>
            </a:lvl1pPr>
            <a:lvl2pPr lvl="1" rtl="0" algn="ctr">
              <a:spcBef>
                <a:spcPts val="0"/>
              </a:spcBef>
              <a:spcAft>
                <a:spcPts val="0"/>
              </a:spcAft>
              <a:buSzPts val="4000"/>
              <a:buNone/>
              <a:defRPr/>
            </a:lvl2pPr>
            <a:lvl3pPr lvl="2" rtl="0" algn="ctr">
              <a:spcBef>
                <a:spcPts val="0"/>
              </a:spcBef>
              <a:spcAft>
                <a:spcPts val="0"/>
              </a:spcAft>
              <a:buSzPts val="4000"/>
              <a:buNone/>
              <a:defRPr/>
            </a:lvl3pPr>
            <a:lvl4pPr lvl="3" rtl="0" algn="ctr">
              <a:spcBef>
                <a:spcPts val="0"/>
              </a:spcBef>
              <a:spcAft>
                <a:spcPts val="0"/>
              </a:spcAft>
              <a:buSzPts val="4000"/>
              <a:buNone/>
              <a:defRPr/>
            </a:lvl4pPr>
            <a:lvl5pPr lvl="4" rtl="0" algn="ctr">
              <a:spcBef>
                <a:spcPts val="0"/>
              </a:spcBef>
              <a:spcAft>
                <a:spcPts val="0"/>
              </a:spcAft>
              <a:buSzPts val="4000"/>
              <a:buNone/>
              <a:defRPr/>
            </a:lvl5pPr>
            <a:lvl6pPr lvl="5" rtl="0" algn="ctr">
              <a:spcBef>
                <a:spcPts val="0"/>
              </a:spcBef>
              <a:spcAft>
                <a:spcPts val="0"/>
              </a:spcAft>
              <a:buSzPts val="4000"/>
              <a:buNone/>
              <a:defRPr/>
            </a:lvl6pPr>
            <a:lvl7pPr lvl="6" rtl="0" algn="ctr">
              <a:spcBef>
                <a:spcPts val="0"/>
              </a:spcBef>
              <a:spcAft>
                <a:spcPts val="0"/>
              </a:spcAft>
              <a:buSzPts val="4000"/>
              <a:buNone/>
              <a:defRPr/>
            </a:lvl7pPr>
            <a:lvl8pPr lvl="7" rtl="0" algn="ctr">
              <a:spcBef>
                <a:spcPts val="0"/>
              </a:spcBef>
              <a:spcAft>
                <a:spcPts val="0"/>
              </a:spcAft>
              <a:buSzPts val="4000"/>
              <a:buNone/>
              <a:defRPr/>
            </a:lvl8pPr>
            <a:lvl9pPr lvl="8" rtl="0" algn="ctr">
              <a:spcBef>
                <a:spcPts val="0"/>
              </a:spcBef>
              <a:spcAft>
                <a:spcPts val="0"/>
              </a:spcAft>
              <a:buSzPts val="40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Two columns">
  <p:cSld name="CUSTOM_4">
    <p:spTree>
      <p:nvGrpSpPr>
        <p:cNvPr id="82" name="Shape 82"/>
        <p:cNvGrpSpPr/>
        <p:nvPr/>
      </p:nvGrpSpPr>
      <p:grpSpPr>
        <a:xfrm>
          <a:off x="0" y="0"/>
          <a:ext cx="0" cy="0"/>
          <a:chOff x="0" y="0"/>
          <a:chExt cx="0" cy="0"/>
        </a:xfrm>
      </p:grpSpPr>
      <p:sp>
        <p:nvSpPr>
          <p:cNvPr id="83" name="Google Shape;83;p8"/>
          <p:cNvSpPr/>
          <p:nvPr/>
        </p:nvSpPr>
        <p:spPr>
          <a:xfrm>
            <a:off x="0" y="1311950"/>
            <a:ext cx="6096000" cy="5543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a:off x="0" y="0"/>
            <a:ext cx="12192000" cy="170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8"/>
          <p:cNvCxnSpPr/>
          <p:nvPr/>
        </p:nvCxnSpPr>
        <p:spPr>
          <a:xfrm>
            <a:off x="5320950" y="1311950"/>
            <a:ext cx="1550100" cy="0"/>
          </a:xfrm>
          <a:prstGeom prst="straightConnector1">
            <a:avLst/>
          </a:prstGeom>
          <a:noFill/>
          <a:ln cap="rnd" cmpd="sng" w="38100">
            <a:solidFill>
              <a:schemeClr val="accent2"/>
            </a:solidFill>
            <a:prstDash val="solid"/>
            <a:round/>
            <a:headEnd len="med" w="med" type="none"/>
            <a:tailEnd len="med" w="med" type="none"/>
          </a:ln>
        </p:spPr>
      </p:cxnSp>
      <p:grpSp>
        <p:nvGrpSpPr>
          <p:cNvPr id="86" name="Google Shape;86;p8"/>
          <p:cNvGrpSpPr/>
          <p:nvPr/>
        </p:nvGrpSpPr>
        <p:grpSpPr>
          <a:xfrm>
            <a:off x="10949325" y="570600"/>
            <a:ext cx="846900" cy="564600"/>
            <a:chOff x="10949325" y="570600"/>
            <a:chExt cx="846900" cy="564600"/>
          </a:xfrm>
        </p:grpSpPr>
        <p:sp>
          <p:nvSpPr>
            <p:cNvPr id="87" name="Google Shape;87;p8"/>
            <p:cNvSpPr/>
            <p:nvPr/>
          </p:nvSpPr>
          <p:spPr>
            <a:xfrm>
              <a:off x="10949325" y="5706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10949325" y="7992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10949325" y="10278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8"/>
          <p:cNvSpPr txBox="1"/>
          <p:nvPr>
            <p:ph idx="1" type="subTitle"/>
          </p:nvPr>
        </p:nvSpPr>
        <p:spPr>
          <a:xfrm>
            <a:off x="448867" y="2024167"/>
            <a:ext cx="39897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91" name="Google Shape;91;p8"/>
          <p:cNvSpPr txBox="1"/>
          <p:nvPr>
            <p:ph idx="2" type="subTitle"/>
          </p:nvPr>
        </p:nvSpPr>
        <p:spPr>
          <a:xfrm>
            <a:off x="6096467" y="2024167"/>
            <a:ext cx="3989700" cy="717900"/>
          </a:xfrm>
          <a:prstGeom prst="rect">
            <a:avLst/>
          </a:prstGeom>
        </p:spPr>
        <p:txBody>
          <a:bodyPr anchorCtr="0" anchor="t" bIns="121900" lIns="121900" spcFirstLastPara="1" rIns="121900" wrap="square" tIns="121900">
            <a:noAutofit/>
          </a:bodyPr>
          <a:lstStyle>
            <a:lvl1pPr lvl="0" rtl="0">
              <a:spcBef>
                <a:spcPts val="0"/>
              </a:spcBef>
              <a:spcAft>
                <a:spcPts val="0"/>
              </a:spcAft>
              <a:buSzPts val="2100"/>
              <a:buNone/>
              <a:defRPr b="1" sz="2100"/>
            </a:lvl1pPr>
            <a:lvl2pPr lvl="1" rtl="0">
              <a:spcBef>
                <a:spcPts val="210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92" name="Google Shape;92;p8"/>
          <p:cNvSpPr txBox="1"/>
          <p:nvPr>
            <p:ph idx="3" type="body"/>
          </p:nvPr>
        </p:nvSpPr>
        <p:spPr>
          <a:xfrm>
            <a:off x="1327200" y="2961200"/>
            <a:ext cx="4410300" cy="3118500"/>
          </a:xfrm>
          <a:prstGeom prst="rect">
            <a:avLst/>
          </a:prstGeom>
        </p:spPr>
        <p:txBody>
          <a:bodyPr anchorCtr="0" anchor="t" bIns="121900" lIns="121900" spcFirstLastPara="1" rIns="121900" wrap="square" tIns="121900">
            <a:noAutofit/>
          </a:bodyPr>
          <a:lstStyle>
            <a:lvl1pPr indent="-368300" lvl="0" marL="457200" rtl="0">
              <a:spcBef>
                <a:spcPts val="0"/>
              </a:spcBef>
              <a:spcAft>
                <a:spcPts val="0"/>
              </a:spcAft>
              <a:buSzPts val="2200"/>
              <a:buChar char="●"/>
              <a:defRPr/>
            </a:lvl1pPr>
            <a:lvl2pPr indent="-368300" lvl="1" marL="914400" rtl="0">
              <a:spcBef>
                <a:spcPts val="2100"/>
              </a:spcBef>
              <a:spcAft>
                <a:spcPts val="0"/>
              </a:spcAft>
              <a:buSzPts val="2200"/>
              <a:buChar char="○"/>
              <a:defRPr/>
            </a:lvl2pPr>
            <a:lvl3pPr indent="-368300" lvl="2" marL="1371600" rtl="0">
              <a:spcBef>
                <a:spcPts val="2100"/>
              </a:spcBef>
              <a:spcAft>
                <a:spcPts val="0"/>
              </a:spcAft>
              <a:buSzPts val="2200"/>
              <a:buChar char="■"/>
              <a:defRPr/>
            </a:lvl3pPr>
            <a:lvl4pPr indent="-368300" lvl="3" marL="1828800" rtl="0">
              <a:spcBef>
                <a:spcPts val="2100"/>
              </a:spcBef>
              <a:spcAft>
                <a:spcPts val="0"/>
              </a:spcAft>
              <a:buSzPts val="2200"/>
              <a:buChar char="●"/>
              <a:defRPr/>
            </a:lvl4pPr>
            <a:lvl5pPr indent="-368300" lvl="4" marL="2286000" rtl="0">
              <a:spcBef>
                <a:spcPts val="2100"/>
              </a:spcBef>
              <a:spcAft>
                <a:spcPts val="0"/>
              </a:spcAft>
              <a:buSzPts val="2200"/>
              <a:buChar char="○"/>
              <a:defRPr/>
            </a:lvl5pPr>
            <a:lvl6pPr indent="-368300" lvl="5" marL="2743200" rtl="0">
              <a:spcBef>
                <a:spcPts val="2100"/>
              </a:spcBef>
              <a:spcAft>
                <a:spcPts val="0"/>
              </a:spcAft>
              <a:buSzPts val="2200"/>
              <a:buChar char="■"/>
              <a:defRPr/>
            </a:lvl6pPr>
            <a:lvl7pPr indent="-368300" lvl="6" marL="3200400" rtl="0">
              <a:spcBef>
                <a:spcPts val="2100"/>
              </a:spcBef>
              <a:spcAft>
                <a:spcPts val="0"/>
              </a:spcAft>
              <a:buSzPts val="2200"/>
              <a:buChar char="●"/>
              <a:defRPr/>
            </a:lvl7pPr>
            <a:lvl8pPr indent="-368300" lvl="7" marL="3657600" rtl="0">
              <a:spcBef>
                <a:spcPts val="2100"/>
              </a:spcBef>
              <a:spcAft>
                <a:spcPts val="0"/>
              </a:spcAft>
              <a:buSzPts val="2200"/>
              <a:buChar char="○"/>
              <a:defRPr/>
            </a:lvl8pPr>
            <a:lvl9pPr indent="-368300" lvl="8" marL="4114800" rtl="0">
              <a:spcBef>
                <a:spcPts val="2100"/>
              </a:spcBef>
              <a:spcAft>
                <a:spcPts val="2100"/>
              </a:spcAft>
              <a:buSzPts val="2200"/>
              <a:buChar char="■"/>
              <a:defRPr/>
            </a:lvl9pPr>
          </a:lstStyle>
          <a:p/>
        </p:txBody>
      </p:sp>
      <p:sp>
        <p:nvSpPr>
          <p:cNvPr id="93" name="Google Shape;93;p8"/>
          <p:cNvSpPr txBox="1"/>
          <p:nvPr>
            <p:ph idx="4" type="body"/>
          </p:nvPr>
        </p:nvSpPr>
        <p:spPr>
          <a:xfrm>
            <a:off x="6770523" y="2949450"/>
            <a:ext cx="4410600" cy="3118500"/>
          </a:xfrm>
          <a:prstGeom prst="rect">
            <a:avLst/>
          </a:prstGeom>
        </p:spPr>
        <p:txBody>
          <a:bodyPr anchorCtr="0" anchor="t" bIns="121900" lIns="121900" spcFirstLastPara="1" rIns="121900" wrap="square" tIns="121900">
            <a:noAutofit/>
          </a:bodyPr>
          <a:lstStyle>
            <a:lvl1pPr indent="-368300" lvl="0" marL="457200" rtl="0">
              <a:spcBef>
                <a:spcPts val="0"/>
              </a:spcBef>
              <a:spcAft>
                <a:spcPts val="0"/>
              </a:spcAft>
              <a:buSzPts val="2200"/>
              <a:buChar char="●"/>
              <a:defRPr/>
            </a:lvl1pPr>
            <a:lvl2pPr indent="-368300" lvl="1" marL="914400" rtl="0">
              <a:spcBef>
                <a:spcPts val="2100"/>
              </a:spcBef>
              <a:spcAft>
                <a:spcPts val="0"/>
              </a:spcAft>
              <a:buSzPts val="2200"/>
              <a:buChar char="○"/>
              <a:defRPr/>
            </a:lvl2pPr>
            <a:lvl3pPr indent="-368300" lvl="2" marL="1371600" rtl="0">
              <a:spcBef>
                <a:spcPts val="2100"/>
              </a:spcBef>
              <a:spcAft>
                <a:spcPts val="0"/>
              </a:spcAft>
              <a:buSzPts val="2200"/>
              <a:buChar char="■"/>
              <a:defRPr/>
            </a:lvl3pPr>
            <a:lvl4pPr indent="-368300" lvl="3" marL="1828800" rtl="0">
              <a:spcBef>
                <a:spcPts val="2100"/>
              </a:spcBef>
              <a:spcAft>
                <a:spcPts val="0"/>
              </a:spcAft>
              <a:buSzPts val="2200"/>
              <a:buChar char="●"/>
              <a:defRPr/>
            </a:lvl4pPr>
            <a:lvl5pPr indent="-368300" lvl="4" marL="2286000" rtl="0">
              <a:spcBef>
                <a:spcPts val="2100"/>
              </a:spcBef>
              <a:spcAft>
                <a:spcPts val="0"/>
              </a:spcAft>
              <a:buSzPts val="2200"/>
              <a:buChar char="○"/>
              <a:defRPr/>
            </a:lvl5pPr>
            <a:lvl6pPr indent="-368300" lvl="5" marL="2743200" rtl="0">
              <a:spcBef>
                <a:spcPts val="2100"/>
              </a:spcBef>
              <a:spcAft>
                <a:spcPts val="0"/>
              </a:spcAft>
              <a:buSzPts val="2200"/>
              <a:buChar char="■"/>
              <a:defRPr/>
            </a:lvl6pPr>
            <a:lvl7pPr indent="-368300" lvl="6" marL="3200400" rtl="0">
              <a:spcBef>
                <a:spcPts val="2100"/>
              </a:spcBef>
              <a:spcAft>
                <a:spcPts val="0"/>
              </a:spcAft>
              <a:buSzPts val="2200"/>
              <a:buChar char="●"/>
              <a:defRPr/>
            </a:lvl7pPr>
            <a:lvl8pPr indent="-368300" lvl="7" marL="3657600" rtl="0">
              <a:spcBef>
                <a:spcPts val="2100"/>
              </a:spcBef>
              <a:spcAft>
                <a:spcPts val="0"/>
              </a:spcAft>
              <a:buSzPts val="2200"/>
              <a:buChar char="○"/>
              <a:defRPr/>
            </a:lvl8pPr>
            <a:lvl9pPr indent="-368300" lvl="8" marL="4114800" rtl="0">
              <a:spcBef>
                <a:spcPts val="2100"/>
              </a:spcBef>
              <a:spcAft>
                <a:spcPts val="2100"/>
              </a:spcAft>
              <a:buSzPts val="2200"/>
              <a:buChar char="■"/>
              <a:defRPr/>
            </a:lvl9pPr>
          </a:lstStyle>
          <a:p/>
        </p:txBody>
      </p:sp>
      <p:sp>
        <p:nvSpPr>
          <p:cNvPr id="94" name="Google Shape;94;p8"/>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lt1"/>
              </a:buClr>
              <a:buSzPts val="4000"/>
              <a:buFont typeface="Aldrich"/>
              <a:buNone/>
              <a:defRPr>
                <a:solidFill>
                  <a:schemeClr val="lt1"/>
                </a:solidFill>
              </a:defRPr>
            </a:lvl1pPr>
            <a:lvl2pPr lvl="1"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p:txBody>
      </p:sp>
      <p:sp>
        <p:nvSpPr>
          <p:cNvPr id="95" name="Google Shape;95;p8"/>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Condensed"/>
                <a:ea typeface="Barlow Condensed"/>
                <a:cs typeface="Barlow Condensed"/>
                <a:sym typeface="Barlow Condensed"/>
              </a:rPr>
              <a:t>SLIDESMANIA.COM</a:t>
            </a:r>
            <a:endParaRPr>
              <a:solidFill>
                <a:schemeClr val="dk1"/>
              </a:solidFill>
              <a:latin typeface="Barlow Condensed"/>
              <a:ea typeface="Barlow Condensed"/>
              <a:cs typeface="Barlow Condensed"/>
              <a:sym typeface="Barlow Condense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Quote">
  <p:cSld name="CUSTOM_6">
    <p:spTree>
      <p:nvGrpSpPr>
        <p:cNvPr id="96" name="Shape 96"/>
        <p:cNvGrpSpPr/>
        <p:nvPr/>
      </p:nvGrpSpPr>
      <p:grpSpPr>
        <a:xfrm>
          <a:off x="0" y="0"/>
          <a:ext cx="0" cy="0"/>
          <a:chOff x="0" y="0"/>
          <a:chExt cx="0" cy="0"/>
        </a:xfrm>
      </p:grpSpPr>
      <p:sp>
        <p:nvSpPr>
          <p:cNvPr id="97" name="Google Shape;97;p9"/>
          <p:cNvSpPr/>
          <p:nvPr/>
        </p:nvSpPr>
        <p:spPr>
          <a:xfrm>
            <a:off x="558100" y="2147325"/>
            <a:ext cx="11095500" cy="398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txBox="1"/>
          <p:nvPr>
            <p:ph type="title"/>
          </p:nvPr>
        </p:nvSpPr>
        <p:spPr>
          <a:xfrm>
            <a:off x="920625" y="2434225"/>
            <a:ext cx="10390500" cy="33993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99" name="Google Shape;99;p9"/>
          <p:cNvSpPr txBox="1"/>
          <p:nvPr>
            <p:ph idx="1" type="subTitle"/>
          </p:nvPr>
        </p:nvSpPr>
        <p:spPr>
          <a:xfrm>
            <a:off x="632875" y="5919475"/>
            <a:ext cx="11379900" cy="717900"/>
          </a:xfrm>
          <a:prstGeom prst="rect">
            <a:avLst/>
          </a:prstGeom>
        </p:spPr>
        <p:txBody>
          <a:bodyPr anchorCtr="0" anchor="b" bIns="121900" lIns="121900" spcFirstLastPara="1" rIns="121900" wrap="square" tIns="121900">
            <a:noAutofit/>
          </a:bodyPr>
          <a:lstStyle>
            <a:lvl1pPr lvl="0" rtl="0" algn="ctr">
              <a:lnSpc>
                <a:spcPct val="100000"/>
              </a:lnSpc>
              <a:spcBef>
                <a:spcPts val="0"/>
              </a:spcBef>
              <a:spcAft>
                <a:spcPts val="0"/>
              </a:spcAft>
              <a:buSzPts val="2200"/>
              <a:buNone/>
              <a:defRPr/>
            </a:lvl1pPr>
            <a:lvl2pPr lvl="1" rtl="0" algn="ctr">
              <a:lnSpc>
                <a:spcPct val="100000"/>
              </a:lnSpc>
              <a:spcBef>
                <a:spcPts val="0"/>
              </a:spcBef>
              <a:spcAft>
                <a:spcPts val="0"/>
              </a:spcAft>
              <a:buSzPts val="2200"/>
              <a:buNone/>
              <a:defRPr/>
            </a:lvl2pPr>
            <a:lvl3pPr lvl="2" rtl="0" algn="ctr">
              <a:lnSpc>
                <a:spcPct val="100000"/>
              </a:lnSpc>
              <a:spcBef>
                <a:spcPts val="0"/>
              </a:spcBef>
              <a:spcAft>
                <a:spcPts val="0"/>
              </a:spcAft>
              <a:buSzPts val="2200"/>
              <a:buNone/>
              <a:defRPr/>
            </a:lvl3pPr>
            <a:lvl4pPr lvl="3" rtl="0" algn="ctr">
              <a:lnSpc>
                <a:spcPct val="100000"/>
              </a:lnSpc>
              <a:spcBef>
                <a:spcPts val="0"/>
              </a:spcBef>
              <a:spcAft>
                <a:spcPts val="0"/>
              </a:spcAft>
              <a:buSzPts val="2200"/>
              <a:buNone/>
              <a:defRPr/>
            </a:lvl4pPr>
            <a:lvl5pPr lvl="4" rtl="0" algn="ctr">
              <a:lnSpc>
                <a:spcPct val="100000"/>
              </a:lnSpc>
              <a:spcBef>
                <a:spcPts val="0"/>
              </a:spcBef>
              <a:spcAft>
                <a:spcPts val="0"/>
              </a:spcAft>
              <a:buSzPts val="2200"/>
              <a:buNone/>
              <a:defRPr/>
            </a:lvl5pPr>
            <a:lvl6pPr lvl="5" rtl="0" algn="ctr">
              <a:lnSpc>
                <a:spcPct val="100000"/>
              </a:lnSpc>
              <a:spcBef>
                <a:spcPts val="0"/>
              </a:spcBef>
              <a:spcAft>
                <a:spcPts val="0"/>
              </a:spcAft>
              <a:buSzPts val="2200"/>
              <a:buNone/>
              <a:defRPr/>
            </a:lvl6pPr>
            <a:lvl7pPr lvl="6" rtl="0" algn="ctr">
              <a:lnSpc>
                <a:spcPct val="100000"/>
              </a:lnSpc>
              <a:spcBef>
                <a:spcPts val="0"/>
              </a:spcBef>
              <a:spcAft>
                <a:spcPts val="0"/>
              </a:spcAft>
              <a:buSzPts val="2200"/>
              <a:buNone/>
              <a:defRPr/>
            </a:lvl7pPr>
            <a:lvl8pPr lvl="7" rtl="0" algn="ctr">
              <a:lnSpc>
                <a:spcPct val="100000"/>
              </a:lnSpc>
              <a:spcBef>
                <a:spcPts val="0"/>
              </a:spcBef>
              <a:spcAft>
                <a:spcPts val="0"/>
              </a:spcAft>
              <a:buSzPts val="2200"/>
              <a:buNone/>
              <a:defRPr/>
            </a:lvl8pPr>
            <a:lvl9pPr lvl="8" rtl="0" algn="ctr">
              <a:lnSpc>
                <a:spcPct val="100000"/>
              </a:lnSpc>
              <a:spcBef>
                <a:spcPts val="0"/>
              </a:spcBef>
              <a:spcAft>
                <a:spcPts val="0"/>
              </a:spcAft>
              <a:buSzPts val="2200"/>
              <a:buNone/>
              <a:defRPr/>
            </a:lvl9pPr>
          </a:lstStyle>
          <a:p/>
        </p:txBody>
      </p:sp>
      <p:sp>
        <p:nvSpPr>
          <p:cNvPr id="100" name="Google Shape;100;p9"/>
          <p:cNvSpPr/>
          <p:nvPr/>
        </p:nvSpPr>
        <p:spPr>
          <a:xfrm>
            <a:off x="0" y="0"/>
            <a:ext cx="12192000" cy="170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 name="Google Shape;101;p9"/>
          <p:cNvCxnSpPr/>
          <p:nvPr/>
        </p:nvCxnSpPr>
        <p:spPr>
          <a:xfrm>
            <a:off x="5320950" y="1311950"/>
            <a:ext cx="1550100" cy="0"/>
          </a:xfrm>
          <a:prstGeom prst="straightConnector1">
            <a:avLst/>
          </a:prstGeom>
          <a:noFill/>
          <a:ln cap="rnd" cmpd="sng" w="38100">
            <a:solidFill>
              <a:schemeClr val="accent2"/>
            </a:solidFill>
            <a:prstDash val="solid"/>
            <a:round/>
            <a:headEnd len="med" w="med" type="none"/>
            <a:tailEnd len="med" w="med" type="none"/>
          </a:ln>
        </p:spPr>
      </p:cxnSp>
      <p:grpSp>
        <p:nvGrpSpPr>
          <p:cNvPr id="102" name="Google Shape;102;p9"/>
          <p:cNvGrpSpPr/>
          <p:nvPr/>
        </p:nvGrpSpPr>
        <p:grpSpPr>
          <a:xfrm>
            <a:off x="10949325" y="570600"/>
            <a:ext cx="846900" cy="564600"/>
            <a:chOff x="10949325" y="570600"/>
            <a:chExt cx="846900" cy="564600"/>
          </a:xfrm>
        </p:grpSpPr>
        <p:sp>
          <p:nvSpPr>
            <p:cNvPr id="103" name="Google Shape;103;p9"/>
            <p:cNvSpPr/>
            <p:nvPr/>
          </p:nvSpPr>
          <p:spPr>
            <a:xfrm>
              <a:off x="10949325" y="5706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9"/>
            <p:cNvSpPr/>
            <p:nvPr/>
          </p:nvSpPr>
          <p:spPr>
            <a:xfrm>
              <a:off x="10949325" y="7992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9"/>
            <p:cNvSpPr/>
            <p:nvPr/>
          </p:nvSpPr>
          <p:spPr>
            <a:xfrm>
              <a:off x="10949325" y="10278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9"/>
          <p:cNvSpPr txBox="1"/>
          <p:nvPr>
            <p:ph idx="2" type="title"/>
          </p:nvPr>
        </p:nvSpPr>
        <p:spPr>
          <a:xfrm>
            <a:off x="415600" y="2885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lt1"/>
              </a:buClr>
              <a:buSzPts val="4000"/>
              <a:buFont typeface="Aldrich"/>
              <a:buNone/>
              <a:defRPr>
                <a:solidFill>
                  <a:schemeClr val="lt1"/>
                </a:solidFill>
              </a:defRPr>
            </a:lvl1pPr>
            <a:lvl2pPr lvl="1"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
    <p:spTree>
      <p:nvGrpSpPr>
        <p:cNvPr id="107" name="Shape 107"/>
        <p:cNvGrpSpPr/>
        <p:nvPr/>
      </p:nvGrpSpPr>
      <p:grpSpPr>
        <a:xfrm>
          <a:off x="0" y="0"/>
          <a:ext cx="0" cy="0"/>
          <a:chOff x="0" y="0"/>
          <a:chExt cx="0" cy="0"/>
        </a:xfrm>
      </p:grpSpPr>
      <p:sp>
        <p:nvSpPr>
          <p:cNvPr id="108" name="Google Shape;108;p10"/>
          <p:cNvSpPr txBox="1"/>
          <p:nvPr>
            <p:ph idx="1" type="subTitle"/>
          </p:nvPr>
        </p:nvSpPr>
        <p:spPr>
          <a:xfrm>
            <a:off x="763528" y="4197400"/>
            <a:ext cx="31902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000"/>
              <a:buNone/>
              <a:defRPr b="1" sz="2000"/>
            </a:lvl1pPr>
            <a:lvl2pPr lvl="1" rtl="0" algn="ctr">
              <a:spcBef>
                <a:spcPts val="2100"/>
              </a:spcBef>
              <a:spcAft>
                <a:spcPts val="0"/>
              </a:spcAft>
              <a:buSzPts val="2000"/>
              <a:buNone/>
              <a:defRPr b="1" sz="2000"/>
            </a:lvl2pPr>
            <a:lvl3pPr lvl="2" rtl="0" algn="ctr">
              <a:spcBef>
                <a:spcPts val="2100"/>
              </a:spcBef>
              <a:spcAft>
                <a:spcPts val="0"/>
              </a:spcAft>
              <a:buSzPts val="2000"/>
              <a:buNone/>
              <a:defRPr b="1" sz="2000"/>
            </a:lvl3pPr>
            <a:lvl4pPr lvl="3" rtl="0" algn="ctr">
              <a:spcBef>
                <a:spcPts val="2100"/>
              </a:spcBef>
              <a:spcAft>
                <a:spcPts val="0"/>
              </a:spcAft>
              <a:buSzPts val="2000"/>
              <a:buNone/>
              <a:defRPr b="1" sz="2000"/>
            </a:lvl4pPr>
            <a:lvl5pPr lvl="4" rtl="0" algn="ctr">
              <a:spcBef>
                <a:spcPts val="2100"/>
              </a:spcBef>
              <a:spcAft>
                <a:spcPts val="0"/>
              </a:spcAft>
              <a:buSzPts val="2000"/>
              <a:buNone/>
              <a:defRPr b="1" sz="2000"/>
            </a:lvl5pPr>
            <a:lvl6pPr lvl="5" rtl="0" algn="ctr">
              <a:spcBef>
                <a:spcPts val="2100"/>
              </a:spcBef>
              <a:spcAft>
                <a:spcPts val="0"/>
              </a:spcAft>
              <a:buSzPts val="2000"/>
              <a:buNone/>
              <a:defRPr b="1" sz="2000"/>
            </a:lvl6pPr>
            <a:lvl7pPr lvl="6" rtl="0" algn="ctr">
              <a:spcBef>
                <a:spcPts val="2100"/>
              </a:spcBef>
              <a:spcAft>
                <a:spcPts val="0"/>
              </a:spcAft>
              <a:buSzPts val="2000"/>
              <a:buNone/>
              <a:defRPr b="1" sz="2000"/>
            </a:lvl7pPr>
            <a:lvl8pPr lvl="7" rtl="0" algn="ctr">
              <a:spcBef>
                <a:spcPts val="2100"/>
              </a:spcBef>
              <a:spcAft>
                <a:spcPts val="0"/>
              </a:spcAft>
              <a:buSzPts val="2000"/>
              <a:buNone/>
              <a:defRPr b="1" sz="2000"/>
            </a:lvl8pPr>
            <a:lvl9pPr lvl="8" rtl="0" algn="ctr">
              <a:spcBef>
                <a:spcPts val="2100"/>
              </a:spcBef>
              <a:spcAft>
                <a:spcPts val="2100"/>
              </a:spcAft>
              <a:buSzPts val="2000"/>
              <a:buNone/>
              <a:defRPr b="1" sz="2000"/>
            </a:lvl9pPr>
          </a:lstStyle>
          <a:p/>
        </p:txBody>
      </p:sp>
      <p:sp>
        <p:nvSpPr>
          <p:cNvPr id="109" name="Google Shape;109;p10"/>
          <p:cNvSpPr txBox="1"/>
          <p:nvPr>
            <p:ph idx="2" type="body"/>
          </p:nvPr>
        </p:nvSpPr>
        <p:spPr>
          <a:xfrm>
            <a:off x="763525" y="4635350"/>
            <a:ext cx="3190200" cy="9252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lgn="ctr">
              <a:spcBef>
                <a:spcPts val="2100"/>
              </a:spcBef>
              <a:spcAft>
                <a:spcPts val="0"/>
              </a:spcAft>
              <a:buSzPts val="1600"/>
              <a:buChar char="○"/>
              <a:defRPr sz="1600"/>
            </a:lvl2pPr>
            <a:lvl3pPr indent="-330200" lvl="2" marL="1371600" rtl="0" algn="ctr">
              <a:spcBef>
                <a:spcPts val="2100"/>
              </a:spcBef>
              <a:spcAft>
                <a:spcPts val="0"/>
              </a:spcAft>
              <a:buSzPts val="1600"/>
              <a:buChar char="■"/>
              <a:defRPr sz="1600"/>
            </a:lvl3pPr>
            <a:lvl4pPr indent="-330200" lvl="3" marL="1828800" rtl="0" algn="ctr">
              <a:spcBef>
                <a:spcPts val="2100"/>
              </a:spcBef>
              <a:spcAft>
                <a:spcPts val="0"/>
              </a:spcAft>
              <a:buSzPts val="1600"/>
              <a:buChar char="●"/>
              <a:defRPr sz="1600"/>
            </a:lvl4pPr>
            <a:lvl5pPr indent="-330200" lvl="4" marL="2286000" rtl="0" algn="ctr">
              <a:spcBef>
                <a:spcPts val="2100"/>
              </a:spcBef>
              <a:spcAft>
                <a:spcPts val="0"/>
              </a:spcAft>
              <a:buSzPts val="1600"/>
              <a:buChar char="○"/>
              <a:defRPr sz="1600"/>
            </a:lvl5pPr>
            <a:lvl6pPr indent="-330200" lvl="5" marL="2743200" rtl="0" algn="ctr">
              <a:spcBef>
                <a:spcPts val="2100"/>
              </a:spcBef>
              <a:spcAft>
                <a:spcPts val="0"/>
              </a:spcAft>
              <a:buSzPts val="1600"/>
              <a:buChar char="■"/>
              <a:defRPr sz="1600"/>
            </a:lvl6pPr>
            <a:lvl7pPr indent="-330200" lvl="6" marL="3200400" rtl="0" algn="ctr">
              <a:spcBef>
                <a:spcPts val="2100"/>
              </a:spcBef>
              <a:spcAft>
                <a:spcPts val="0"/>
              </a:spcAft>
              <a:buSzPts val="1600"/>
              <a:buChar char="●"/>
              <a:defRPr sz="1600"/>
            </a:lvl7pPr>
            <a:lvl8pPr indent="-330200" lvl="7" marL="3657600" rtl="0" algn="ctr">
              <a:spcBef>
                <a:spcPts val="2100"/>
              </a:spcBef>
              <a:spcAft>
                <a:spcPts val="0"/>
              </a:spcAft>
              <a:buSzPts val="1600"/>
              <a:buChar char="○"/>
              <a:defRPr sz="1600"/>
            </a:lvl8pPr>
            <a:lvl9pPr indent="-330200" lvl="8" marL="4114800" rtl="0" algn="ctr">
              <a:spcBef>
                <a:spcPts val="2100"/>
              </a:spcBef>
              <a:spcAft>
                <a:spcPts val="2100"/>
              </a:spcAft>
              <a:buSzPts val="1600"/>
              <a:buChar char="■"/>
              <a:defRPr sz="1600"/>
            </a:lvl9pPr>
          </a:lstStyle>
          <a:p/>
        </p:txBody>
      </p:sp>
      <p:sp>
        <p:nvSpPr>
          <p:cNvPr id="110" name="Google Shape;110;p10"/>
          <p:cNvSpPr txBox="1"/>
          <p:nvPr>
            <p:ph idx="3" type="subTitle"/>
          </p:nvPr>
        </p:nvSpPr>
        <p:spPr>
          <a:xfrm>
            <a:off x="4487744" y="4197400"/>
            <a:ext cx="31902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000"/>
              <a:buNone/>
              <a:defRPr b="1" sz="2000"/>
            </a:lvl1pPr>
            <a:lvl2pPr lvl="1" rtl="0" algn="ctr">
              <a:spcBef>
                <a:spcPts val="2100"/>
              </a:spcBef>
              <a:spcAft>
                <a:spcPts val="0"/>
              </a:spcAft>
              <a:buSzPts val="2000"/>
              <a:buNone/>
              <a:defRPr b="1" sz="2000"/>
            </a:lvl2pPr>
            <a:lvl3pPr lvl="2" rtl="0" algn="ctr">
              <a:spcBef>
                <a:spcPts val="2100"/>
              </a:spcBef>
              <a:spcAft>
                <a:spcPts val="0"/>
              </a:spcAft>
              <a:buSzPts val="2000"/>
              <a:buNone/>
              <a:defRPr b="1" sz="2000"/>
            </a:lvl3pPr>
            <a:lvl4pPr lvl="3" rtl="0" algn="ctr">
              <a:spcBef>
                <a:spcPts val="2100"/>
              </a:spcBef>
              <a:spcAft>
                <a:spcPts val="0"/>
              </a:spcAft>
              <a:buSzPts val="2000"/>
              <a:buNone/>
              <a:defRPr b="1" sz="2000"/>
            </a:lvl4pPr>
            <a:lvl5pPr lvl="4" rtl="0" algn="ctr">
              <a:spcBef>
                <a:spcPts val="2100"/>
              </a:spcBef>
              <a:spcAft>
                <a:spcPts val="0"/>
              </a:spcAft>
              <a:buSzPts val="2000"/>
              <a:buNone/>
              <a:defRPr b="1" sz="2000"/>
            </a:lvl5pPr>
            <a:lvl6pPr lvl="5" rtl="0" algn="ctr">
              <a:spcBef>
                <a:spcPts val="2100"/>
              </a:spcBef>
              <a:spcAft>
                <a:spcPts val="0"/>
              </a:spcAft>
              <a:buSzPts val="2000"/>
              <a:buNone/>
              <a:defRPr b="1" sz="2000"/>
            </a:lvl6pPr>
            <a:lvl7pPr lvl="6" rtl="0" algn="ctr">
              <a:spcBef>
                <a:spcPts val="2100"/>
              </a:spcBef>
              <a:spcAft>
                <a:spcPts val="0"/>
              </a:spcAft>
              <a:buSzPts val="2000"/>
              <a:buNone/>
              <a:defRPr b="1" sz="2000"/>
            </a:lvl7pPr>
            <a:lvl8pPr lvl="7" rtl="0" algn="ctr">
              <a:spcBef>
                <a:spcPts val="2100"/>
              </a:spcBef>
              <a:spcAft>
                <a:spcPts val="0"/>
              </a:spcAft>
              <a:buSzPts val="2000"/>
              <a:buNone/>
              <a:defRPr b="1" sz="2000"/>
            </a:lvl8pPr>
            <a:lvl9pPr lvl="8" rtl="0" algn="ctr">
              <a:spcBef>
                <a:spcPts val="2100"/>
              </a:spcBef>
              <a:spcAft>
                <a:spcPts val="2100"/>
              </a:spcAft>
              <a:buSzPts val="2000"/>
              <a:buNone/>
              <a:defRPr b="1" sz="2000"/>
            </a:lvl9pPr>
          </a:lstStyle>
          <a:p/>
        </p:txBody>
      </p:sp>
      <p:sp>
        <p:nvSpPr>
          <p:cNvPr id="111" name="Google Shape;111;p10"/>
          <p:cNvSpPr txBox="1"/>
          <p:nvPr>
            <p:ph idx="4" type="body"/>
          </p:nvPr>
        </p:nvSpPr>
        <p:spPr>
          <a:xfrm>
            <a:off x="4487741" y="4635350"/>
            <a:ext cx="3190200" cy="9252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lgn="ctr">
              <a:spcBef>
                <a:spcPts val="2100"/>
              </a:spcBef>
              <a:spcAft>
                <a:spcPts val="0"/>
              </a:spcAft>
              <a:buSzPts val="1600"/>
              <a:buChar char="○"/>
              <a:defRPr sz="1600"/>
            </a:lvl2pPr>
            <a:lvl3pPr indent="-330200" lvl="2" marL="1371600" rtl="0" algn="ctr">
              <a:spcBef>
                <a:spcPts val="2100"/>
              </a:spcBef>
              <a:spcAft>
                <a:spcPts val="0"/>
              </a:spcAft>
              <a:buSzPts val="1600"/>
              <a:buChar char="■"/>
              <a:defRPr sz="1600"/>
            </a:lvl3pPr>
            <a:lvl4pPr indent="-330200" lvl="3" marL="1828800" rtl="0" algn="ctr">
              <a:spcBef>
                <a:spcPts val="2100"/>
              </a:spcBef>
              <a:spcAft>
                <a:spcPts val="0"/>
              </a:spcAft>
              <a:buSzPts val="1600"/>
              <a:buChar char="●"/>
              <a:defRPr sz="1600"/>
            </a:lvl4pPr>
            <a:lvl5pPr indent="-330200" lvl="4" marL="2286000" rtl="0" algn="ctr">
              <a:spcBef>
                <a:spcPts val="2100"/>
              </a:spcBef>
              <a:spcAft>
                <a:spcPts val="0"/>
              </a:spcAft>
              <a:buSzPts val="1600"/>
              <a:buChar char="○"/>
              <a:defRPr sz="1600"/>
            </a:lvl5pPr>
            <a:lvl6pPr indent="-330200" lvl="5" marL="2743200" rtl="0" algn="ctr">
              <a:spcBef>
                <a:spcPts val="2100"/>
              </a:spcBef>
              <a:spcAft>
                <a:spcPts val="0"/>
              </a:spcAft>
              <a:buSzPts val="1600"/>
              <a:buChar char="■"/>
              <a:defRPr sz="1600"/>
            </a:lvl6pPr>
            <a:lvl7pPr indent="-330200" lvl="6" marL="3200400" rtl="0" algn="ctr">
              <a:spcBef>
                <a:spcPts val="2100"/>
              </a:spcBef>
              <a:spcAft>
                <a:spcPts val="0"/>
              </a:spcAft>
              <a:buSzPts val="1600"/>
              <a:buChar char="●"/>
              <a:defRPr sz="1600"/>
            </a:lvl7pPr>
            <a:lvl8pPr indent="-330200" lvl="7" marL="3657600" rtl="0" algn="ctr">
              <a:spcBef>
                <a:spcPts val="2100"/>
              </a:spcBef>
              <a:spcAft>
                <a:spcPts val="0"/>
              </a:spcAft>
              <a:buSzPts val="1600"/>
              <a:buChar char="○"/>
              <a:defRPr sz="1600"/>
            </a:lvl8pPr>
            <a:lvl9pPr indent="-330200" lvl="8" marL="4114800" rtl="0" algn="ctr">
              <a:spcBef>
                <a:spcPts val="2100"/>
              </a:spcBef>
              <a:spcAft>
                <a:spcPts val="2100"/>
              </a:spcAft>
              <a:buSzPts val="1600"/>
              <a:buChar char="■"/>
              <a:defRPr sz="1600"/>
            </a:lvl9pPr>
          </a:lstStyle>
          <a:p/>
        </p:txBody>
      </p:sp>
      <p:sp>
        <p:nvSpPr>
          <p:cNvPr id="112" name="Google Shape;112;p10"/>
          <p:cNvSpPr txBox="1"/>
          <p:nvPr>
            <p:ph idx="5" type="subTitle"/>
          </p:nvPr>
        </p:nvSpPr>
        <p:spPr>
          <a:xfrm>
            <a:off x="8211959" y="4197400"/>
            <a:ext cx="3190200" cy="606900"/>
          </a:xfrm>
          <a:prstGeom prst="rect">
            <a:avLst/>
          </a:prstGeom>
        </p:spPr>
        <p:txBody>
          <a:bodyPr anchorCtr="0" anchor="t" bIns="121900" lIns="121900" spcFirstLastPara="1" rIns="121900" wrap="square" tIns="121900">
            <a:noAutofit/>
          </a:bodyPr>
          <a:lstStyle>
            <a:lvl1pPr lvl="0" rtl="0" algn="ctr">
              <a:spcBef>
                <a:spcPts val="0"/>
              </a:spcBef>
              <a:spcAft>
                <a:spcPts val="0"/>
              </a:spcAft>
              <a:buSzPts val="2000"/>
              <a:buNone/>
              <a:defRPr b="1" sz="2000"/>
            </a:lvl1pPr>
            <a:lvl2pPr lvl="1" rtl="0" algn="ctr">
              <a:spcBef>
                <a:spcPts val="2100"/>
              </a:spcBef>
              <a:spcAft>
                <a:spcPts val="0"/>
              </a:spcAft>
              <a:buSzPts val="2000"/>
              <a:buNone/>
              <a:defRPr b="1" sz="2000"/>
            </a:lvl2pPr>
            <a:lvl3pPr lvl="2" rtl="0" algn="ctr">
              <a:spcBef>
                <a:spcPts val="2100"/>
              </a:spcBef>
              <a:spcAft>
                <a:spcPts val="0"/>
              </a:spcAft>
              <a:buSzPts val="2000"/>
              <a:buNone/>
              <a:defRPr b="1" sz="2000"/>
            </a:lvl3pPr>
            <a:lvl4pPr lvl="3" rtl="0" algn="ctr">
              <a:spcBef>
                <a:spcPts val="2100"/>
              </a:spcBef>
              <a:spcAft>
                <a:spcPts val="0"/>
              </a:spcAft>
              <a:buSzPts val="2000"/>
              <a:buNone/>
              <a:defRPr b="1" sz="2000"/>
            </a:lvl4pPr>
            <a:lvl5pPr lvl="4" rtl="0" algn="ctr">
              <a:spcBef>
                <a:spcPts val="2100"/>
              </a:spcBef>
              <a:spcAft>
                <a:spcPts val="0"/>
              </a:spcAft>
              <a:buSzPts val="2000"/>
              <a:buNone/>
              <a:defRPr b="1" sz="2000"/>
            </a:lvl5pPr>
            <a:lvl6pPr lvl="5" rtl="0" algn="ctr">
              <a:spcBef>
                <a:spcPts val="2100"/>
              </a:spcBef>
              <a:spcAft>
                <a:spcPts val="0"/>
              </a:spcAft>
              <a:buSzPts val="2000"/>
              <a:buNone/>
              <a:defRPr b="1" sz="2000"/>
            </a:lvl6pPr>
            <a:lvl7pPr lvl="6" rtl="0" algn="ctr">
              <a:spcBef>
                <a:spcPts val="2100"/>
              </a:spcBef>
              <a:spcAft>
                <a:spcPts val="0"/>
              </a:spcAft>
              <a:buSzPts val="2000"/>
              <a:buNone/>
              <a:defRPr b="1" sz="2000"/>
            </a:lvl7pPr>
            <a:lvl8pPr lvl="7" rtl="0" algn="ctr">
              <a:spcBef>
                <a:spcPts val="2100"/>
              </a:spcBef>
              <a:spcAft>
                <a:spcPts val="0"/>
              </a:spcAft>
              <a:buSzPts val="2000"/>
              <a:buNone/>
              <a:defRPr b="1" sz="2000"/>
            </a:lvl8pPr>
            <a:lvl9pPr lvl="8" rtl="0" algn="ctr">
              <a:spcBef>
                <a:spcPts val="2100"/>
              </a:spcBef>
              <a:spcAft>
                <a:spcPts val="2100"/>
              </a:spcAft>
              <a:buSzPts val="2000"/>
              <a:buNone/>
              <a:defRPr b="1" sz="2000"/>
            </a:lvl9pPr>
          </a:lstStyle>
          <a:p/>
        </p:txBody>
      </p:sp>
      <p:sp>
        <p:nvSpPr>
          <p:cNvPr id="113" name="Google Shape;113;p10"/>
          <p:cNvSpPr txBox="1"/>
          <p:nvPr>
            <p:ph idx="6" type="body"/>
          </p:nvPr>
        </p:nvSpPr>
        <p:spPr>
          <a:xfrm>
            <a:off x="8211956" y="4635350"/>
            <a:ext cx="3190200" cy="925200"/>
          </a:xfrm>
          <a:prstGeom prst="rect">
            <a:avLst/>
          </a:prstGeom>
        </p:spPr>
        <p:txBody>
          <a:bodyPr anchorCtr="0" anchor="t" bIns="121900" lIns="121900" spcFirstLastPara="1" rIns="121900" wrap="square" tIns="121900">
            <a:noAutofit/>
          </a:bodyPr>
          <a:lstStyle>
            <a:lvl1pPr indent="-330200" lvl="0" marL="457200" rtl="0" algn="ctr">
              <a:spcBef>
                <a:spcPts val="0"/>
              </a:spcBef>
              <a:spcAft>
                <a:spcPts val="0"/>
              </a:spcAft>
              <a:buSzPts val="1600"/>
              <a:buChar char="●"/>
              <a:defRPr sz="1600"/>
            </a:lvl1pPr>
            <a:lvl2pPr indent="-330200" lvl="1" marL="914400" rtl="0" algn="ctr">
              <a:spcBef>
                <a:spcPts val="2100"/>
              </a:spcBef>
              <a:spcAft>
                <a:spcPts val="0"/>
              </a:spcAft>
              <a:buSzPts val="1600"/>
              <a:buChar char="○"/>
              <a:defRPr sz="1600"/>
            </a:lvl2pPr>
            <a:lvl3pPr indent="-330200" lvl="2" marL="1371600" rtl="0" algn="ctr">
              <a:spcBef>
                <a:spcPts val="2100"/>
              </a:spcBef>
              <a:spcAft>
                <a:spcPts val="0"/>
              </a:spcAft>
              <a:buSzPts val="1600"/>
              <a:buChar char="■"/>
              <a:defRPr sz="1600"/>
            </a:lvl3pPr>
            <a:lvl4pPr indent="-330200" lvl="3" marL="1828800" rtl="0" algn="ctr">
              <a:spcBef>
                <a:spcPts val="2100"/>
              </a:spcBef>
              <a:spcAft>
                <a:spcPts val="0"/>
              </a:spcAft>
              <a:buSzPts val="1600"/>
              <a:buChar char="●"/>
              <a:defRPr sz="1600"/>
            </a:lvl4pPr>
            <a:lvl5pPr indent="-330200" lvl="4" marL="2286000" rtl="0" algn="ctr">
              <a:spcBef>
                <a:spcPts val="2100"/>
              </a:spcBef>
              <a:spcAft>
                <a:spcPts val="0"/>
              </a:spcAft>
              <a:buSzPts val="1600"/>
              <a:buChar char="○"/>
              <a:defRPr sz="1600"/>
            </a:lvl5pPr>
            <a:lvl6pPr indent="-330200" lvl="5" marL="2743200" rtl="0" algn="ctr">
              <a:spcBef>
                <a:spcPts val="2100"/>
              </a:spcBef>
              <a:spcAft>
                <a:spcPts val="0"/>
              </a:spcAft>
              <a:buSzPts val="1600"/>
              <a:buChar char="■"/>
              <a:defRPr sz="1600"/>
            </a:lvl6pPr>
            <a:lvl7pPr indent="-330200" lvl="6" marL="3200400" rtl="0" algn="ctr">
              <a:spcBef>
                <a:spcPts val="2100"/>
              </a:spcBef>
              <a:spcAft>
                <a:spcPts val="0"/>
              </a:spcAft>
              <a:buSzPts val="1600"/>
              <a:buChar char="●"/>
              <a:defRPr sz="1600"/>
            </a:lvl7pPr>
            <a:lvl8pPr indent="-330200" lvl="7" marL="3657600" rtl="0" algn="ctr">
              <a:spcBef>
                <a:spcPts val="2100"/>
              </a:spcBef>
              <a:spcAft>
                <a:spcPts val="0"/>
              </a:spcAft>
              <a:buSzPts val="1600"/>
              <a:buChar char="○"/>
              <a:defRPr sz="1600"/>
            </a:lvl8pPr>
            <a:lvl9pPr indent="-330200" lvl="8" marL="4114800" rtl="0" algn="ctr">
              <a:spcBef>
                <a:spcPts val="2100"/>
              </a:spcBef>
              <a:spcAft>
                <a:spcPts val="2100"/>
              </a:spcAft>
              <a:buSzPts val="1600"/>
              <a:buChar char="■"/>
              <a:defRPr sz="1600"/>
            </a:lvl9pPr>
          </a:lstStyle>
          <a:p/>
        </p:txBody>
      </p:sp>
      <p:sp>
        <p:nvSpPr>
          <p:cNvPr id="114" name="Google Shape;114;p10"/>
          <p:cNvSpPr/>
          <p:nvPr/>
        </p:nvSpPr>
        <p:spPr>
          <a:xfrm>
            <a:off x="0" y="0"/>
            <a:ext cx="12192000" cy="170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 name="Google Shape;115;p10"/>
          <p:cNvCxnSpPr/>
          <p:nvPr/>
        </p:nvCxnSpPr>
        <p:spPr>
          <a:xfrm>
            <a:off x="5320950" y="1311950"/>
            <a:ext cx="1550100" cy="0"/>
          </a:xfrm>
          <a:prstGeom prst="straightConnector1">
            <a:avLst/>
          </a:prstGeom>
          <a:noFill/>
          <a:ln cap="rnd" cmpd="sng" w="38100">
            <a:solidFill>
              <a:schemeClr val="accent2"/>
            </a:solidFill>
            <a:prstDash val="solid"/>
            <a:round/>
            <a:headEnd len="med" w="med" type="none"/>
            <a:tailEnd len="med" w="med" type="none"/>
          </a:ln>
        </p:spPr>
      </p:cxnSp>
      <p:grpSp>
        <p:nvGrpSpPr>
          <p:cNvPr id="116" name="Google Shape;116;p10"/>
          <p:cNvGrpSpPr/>
          <p:nvPr/>
        </p:nvGrpSpPr>
        <p:grpSpPr>
          <a:xfrm>
            <a:off x="10949325" y="570600"/>
            <a:ext cx="846900" cy="564600"/>
            <a:chOff x="10949325" y="570600"/>
            <a:chExt cx="846900" cy="564600"/>
          </a:xfrm>
        </p:grpSpPr>
        <p:sp>
          <p:nvSpPr>
            <p:cNvPr id="117" name="Google Shape;117;p10"/>
            <p:cNvSpPr/>
            <p:nvPr/>
          </p:nvSpPr>
          <p:spPr>
            <a:xfrm>
              <a:off x="10949325" y="5706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0"/>
            <p:cNvSpPr/>
            <p:nvPr/>
          </p:nvSpPr>
          <p:spPr>
            <a:xfrm>
              <a:off x="10949325" y="7992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p:nvPr/>
          </p:nvSpPr>
          <p:spPr>
            <a:xfrm>
              <a:off x="10949325" y="1027800"/>
              <a:ext cx="846900" cy="10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10"/>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lvl1pPr indent="0" lvl="0" marL="0" marR="0" rtl="0" algn="ctr">
              <a:lnSpc>
                <a:spcPct val="100000"/>
              </a:lnSpc>
              <a:spcBef>
                <a:spcPts val="0"/>
              </a:spcBef>
              <a:spcAft>
                <a:spcPts val="0"/>
              </a:spcAft>
              <a:buClr>
                <a:schemeClr val="lt1"/>
              </a:buClr>
              <a:buSzPts val="4000"/>
              <a:buFont typeface="Aldrich"/>
              <a:buNone/>
              <a:defRPr>
                <a:solidFill>
                  <a:schemeClr val="lt1"/>
                </a:solidFill>
              </a:defRPr>
            </a:lvl1pPr>
            <a:lvl2pPr lvl="1"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lgn="ctr">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rt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4000"/>
              <a:buFont typeface="DM Serif Display"/>
              <a:buNone/>
              <a:defRPr sz="4000">
                <a:solidFill>
                  <a:schemeClr val="dk1"/>
                </a:solidFill>
                <a:latin typeface="DM Serif Display"/>
                <a:ea typeface="DM Serif Display"/>
                <a:cs typeface="DM Serif Display"/>
                <a:sym typeface="DM Serif Display"/>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68300" lvl="0" marL="457200" rtl="0">
              <a:lnSpc>
                <a:spcPct val="115000"/>
              </a:lnSpc>
              <a:spcBef>
                <a:spcPts val="0"/>
              </a:spcBef>
              <a:spcAft>
                <a:spcPts val="0"/>
              </a:spcAft>
              <a:buClr>
                <a:schemeClr val="dk2"/>
              </a:buClr>
              <a:buSzPts val="2200"/>
              <a:buFont typeface="Darker Grotesque SemiBold"/>
              <a:buChar char="●"/>
              <a:defRPr sz="2200">
                <a:solidFill>
                  <a:schemeClr val="dk2"/>
                </a:solidFill>
                <a:latin typeface="Darker Grotesque SemiBold"/>
                <a:ea typeface="Darker Grotesque SemiBold"/>
                <a:cs typeface="Darker Grotesque SemiBold"/>
                <a:sym typeface="Darker Grotesque SemiBold"/>
              </a:defRPr>
            </a:lvl1pPr>
            <a:lvl2pPr indent="-368300" lvl="1" marL="914400" rtl="0">
              <a:lnSpc>
                <a:spcPct val="115000"/>
              </a:lnSpc>
              <a:spcBef>
                <a:spcPts val="2100"/>
              </a:spcBef>
              <a:spcAft>
                <a:spcPts val="0"/>
              </a:spcAft>
              <a:buClr>
                <a:schemeClr val="dk2"/>
              </a:buClr>
              <a:buSzPts val="2200"/>
              <a:buFont typeface="Darker Grotesque SemiBold"/>
              <a:buChar char="○"/>
              <a:defRPr sz="2200">
                <a:solidFill>
                  <a:schemeClr val="dk2"/>
                </a:solidFill>
                <a:latin typeface="Darker Grotesque SemiBold"/>
                <a:ea typeface="Darker Grotesque SemiBold"/>
                <a:cs typeface="Darker Grotesque SemiBold"/>
                <a:sym typeface="Darker Grotesque SemiBold"/>
              </a:defRPr>
            </a:lvl2pPr>
            <a:lvl3pPr indent="-368300" lvl="2" marL="1371600" rtl="0">
              <a:lnSpc>
                <a:spcPct val="115000"/>
              </a:lnSpc>
              <a:spcBef>
                <a:spcPts val="2100"/>
              </a:spcBef>
              <a:spcAft>
                <a:spcPts val="0"/>
              </a:spcAft>
              <a:buClr>
                <a:schemeClr val="dk2"/>
              </a:buClr>
              <a:buSzPts val="2200"/>
              <a:buFont typeface="Darker Grotesque SemiBold"/>
              <a:buChar char="■"/>
              <a:defRPr sz="2200">
                <a:solidFill>
                  <a:schemeClr val="dk2"/>
                </a:solidFill>
                <a:latin typeface="Darker Grotesque SemiBold"/>
                <a:ea typeface="Darker Grotesque SemiBold"/>
                <a:cs typeface="Darker Grotesque SemiBold"/>
                <a:sym typeface="Darker Grotesque SemiBold"/>
              </a:defRPr>
            </a:lvl3pPr>
            <a:lvl4pPr indent="-368300" lvl="3" marL="1828800" rtl="0">
              <a:lnSpc>
                <a:spcPct val="115000"/>
              </a:lnSpc>
              <a:spcBef>
                <a:spcPts val="2100"/>
              </a:spcBef>
              <a:spcAft>
                <a:spcPts val="0"/>
              </a:spcAft>
              <a:buClr>
                <a:schemeClr val="dk2"/>
              </a:buClr>
              <a:buSzPts val="2200"/>
              <a:buFont typeface="Darker Grotesque SemiBold"/>
              <a:buChar char="●"/>
              <a:defRPr sz="2200">
                <a:solidFill>
                  <a:schemeClr val="dk2"/>
                </a:solidFill>
                <a:latin typeface="Darker Grotesque SemiBold"/>
                <a:ea typeface="Darker Grotesque SemiBold"/>
                <a:cs typeface="Darker Grotesque SemiBold"/>
                <a:sym typeface="Darker Grotesque SemiBold"/>
              </a:defRPr>
            </a:lvl4pPr>
            <a:lvl5pPr indent="-368300" lvl="4" marL="2286000" rtl="0">
              <a:lnSpc>
                <a:spcPct val="115000"/>
              </a:lnSpc>
              <a:spcBef>
                <a:spcPts val="2100"/>
              </a:spcBef>
              <a:spcAft>
                <a:spcPts val="0"/>
              </a:spcAft>
              <a:buClr>
                <a:schemeClr val="dk2"/>
              </a:buClr>
              <a:buSzPts val="2200"/>
              <a:buFont typeface="Darker Grotesque SemiBold"/>
              <a:buChar char="○"/>
              <a:defRPr sz="2200">
                <a:solidFill>
                  <a:schemeClr val="dk2"/>
                </a:solidFill>
                <a:latin typeface="Darker Grotesque SemiBold"/>
                <a:ea typeface="Darker Grotesque SemiBold"/>
                <a:cs typeface="Darker Grotesque SemiBold"/>
                <a:sym typeface="Darker Grotesque SemiBold"/>
              </a:defRPr>
            </a:lvl5pPr>
            <a:lvl6pPr indent="-368300" lvl="5" marL="2743200" rtl="0">
              <a:lnSpc>
                <a:spcPct val="115000"/>
              </a:lnSpc>
              <a:spcBef>
                <a:spcPts val="2100"/>
              </a:spcBef>
              <a:spcAft>
                <a:spcPts val="0"/>
              </a:spcAft>
              <a:buClr>
                <a:schemeClr val="dk2"/>
              </a:buClr>
              <a:buSzPts val="2200"/>
              <a:buFont typeface="Darker Grotesque SemiBold"/>
              <a:buChar char="■"/>
              <a:defRPr sz="2200">
                <a:solidFill>
                  <a:schemeClr val="dk2"/>
                </a:solidFill>
                <a:latin typeface="Darker Grotesque SemiBold"/>
                <a:ea typeface="Darker Grotesque SemiBold"/>
                <a:cs typeface="Darker Grotesque SemiBold"/>
                <a:sym typeface="Darker Grotesque SemiBold"/>
              </a:defRPr>
            </a:lvl6pPr>
            <a:lvl7pPr indent="-368300" lvl="6" marL="3200400" rtl="0">
              <a:lnSpc>
                <a:spcPct val="115000"/>
              </a:lnSpc>
              <a:spcBef>
                <a:spcPts val="2100"/>
              </a:spcBef>
              <a:spcAft>
                <a:spcPts val="0"/>
              </a:spcAft>
              <a:buClr>
                <a:schemeClr val="dk2"/>
              </a:buClr>
              <a:buSzPts val="2200"/>
              <a:buFont typeface="Darker Grotesque SemiBold"/>
              <a:buChar char="●"/>
              <a:defRPr sz="2200">
                <a:solidFill>
                  <a:schemeClr val="dk2"/>
                </a:solidFill>
                <a:latin typeface="Darker Grotesque SemiBold"/>
                <a:ea typeface="Darker Grotesque SemiBold"/>
                <a:cs typeface="Darker Grotesque SemiBold"/>
                <a:sym typeface="Darker Grotesque SemiBold"/>
              </a:defRPr>
            </a:lvl7pPr>
            <a:lvl8pPr indent="-368300" lvl="7" marL="3657600" rtl="0">
              <a:lnSpc>
                <a:spcPct val="115000"/>
              </a:lnSpc>
              <a:spcBef>
                <a:spcPts val="2100"/>
              </a:spcBef>
              <a:spcAft>
                <a:spcPts val="0"/>
              </a:spcAft>
              <a:buClr>
                <a:schemeClr val="dk2"/>
              </a:buClr>
              <a:buSzPts val="2200"/>
              <a:buFont typeface="Darker Grotesque SemiBold"/>
              <a:buChar char="○"/>
              <a:defRPr sz="2200">
                <a:solidFill>
                  <a:schemeClr val="dk2"/>
                </a:solidFill>
                <a:latin typeface="Darker Grotesque SemiBold"/>
                <a:ea typeface="Darker Grotesque SemiBold"/>
                <a:cs typeface="Darker Grotesque SemiBold"/>
                <a:sym typeface="Darker Grotesque SemiBold"/>
              </a:defRPr>
            </a:lvl8pPr>
            <a:lvl9pPr indent="-368300" lvl="8" marL="4114800" rtl="0">
              <a:lnSpc>
                <a:spcPct val="115000"/>
              </a:lnSpc>
              <a:spcBef>
                <a:spcPts val="2100"/>
              </a:spcBef>
              <a:spcAft>
                <a:spcPts val="2100"/>
              </a:spcAft>
              <a:buClr>
                <a:schemeClr val="dk2"/>
              </a:buClr>
              <a:buSzPts val="2200"/>
              <a:buFont typeface="Darker Grotesque SemiBold"/>
              <a:buChar char="■"/>
              <a:defRPr sz="2200">
                <a:solidFill>
                  <a:schemeClr val="dk2"/>
                </a:solidFill>
                <a:latin typeface="Darker Grotesque SemiBold"/>
                <a:ea typeface="Darker Grotesque SemiBold"/>
                <a:cs typeface="Darker Grotesque SemiBold"/>
                <a:sym typeface="Darker Grotesque SemiBold"/>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rtl="0" algn="r">
              <a:buNone/>
              <a:defRPr sz="1300">
                <a:solidFill>
                  <a:schemeClr val="dk2"/>
                </a:solidFill>
              </a:defRPr>
            </a:lvl1pPr>
            <a:lvl2pPr lvl="1" rtl="0" algn="r">
              <a:buNone/>
              <a:defRPr sz="1300">
                <a:solidFill>
                  <a:schemeClr val="dk2"/>
                </a:solidFill>
              </a:defRPr>
            </a:lvl2pPr>
            <a:lvl3pPr lvl="2" rtl="0" algn="r">
              <a:buNone/>
              <a:defRPr sz="1300">
                <a:solidFill>
                  <a:schemeClr val="dk2"/>
                </a:solidFill>
              </a:defRPr>
            </a:lvl3pPr>
            <a:lvl4pPr lvl="3" rtl="0" algn="r">
              <a:buNone/>
              <a:defRPr sz="1300">
                <a:solidFill>
                  <a:schemeClr val="dk2"/>
                </a:solidFill>
              </a:defRPr>
            </a:lvl4pPr>
            <a:lvl5pPr lvl="4" rtl="0" algn="r">
              <a:buNone/>
              <a:defRPr sz="1300">
                <a:solidFill>
                  <a:schemeClr val="dk2"/>
                </a:solidFill>
              </a:defRPr>
            </a:lvl5pPr>
            <a:lvl6pPr lvl="5" rtl="0" algn="r">
              <a:buNone/>
              <a:defRPr sz="1300">
                <a:solidFill>
                  <a:schemeClr val="dk2"/>
                </a:solidFill>
              </a:defRPr>
            </a:lvl6pPr>
            <a:lvl7pPr lvl="6" rtl="0" algn="r">
              <a:buNone/>
              <a:defRPr sz="1300">
                <a:solidFill>
                  <a:schemeClr val="dk2"/>
                </a:solidFill>
              </a:defRPr>
            </a:lvl7pPr>
            <a:lvl8pPr lvl="7" rtl="0" algn="r">
              <a:buNone/>
              <a:defRPr sz="1300">
                <a:solidFill>
                  <a:schemeClr val="dk2"/>
                </a:solidFill>
              </a:defRPr>
            </a:lvl8pPr>
            <a:lvl9pPr lvl="8" rtl="0"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rot="5400000">
            <a:off x="-679350" y="6198500"/>
            <a:ext cx="15798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Condensed"/>
                <a:ea typeface="Barlow Condensed"/>
                <a:cs typeface="Barlow Condensed"/>
                <a:sym typeface="Barlow Condensed"/>
              </a:rPr>
              <a:t>SLIDESMANIA.COM</a:t>
            </a:r>
            <a:endParaRPr>
              <a:solidFill>
                <a:schemeClr val="dk1"/>
              </a:solidFill>
              <a:latin typeface="Barlow Condensed"/>
              <a:ea typeface="Barlow Condensed"/>
              <a:cs typeface="Barlow Condensed"/>
              <a:sym typeface="Barlow Condense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 Id="rId4" Type="http://schemas.openxmlformats.org/officeDocument/2006/relationships/slide" Target="/ppt/slides/slide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slide" Target="/ppt/slid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slide" Target="/ppt/slides/slide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slide" Target="/ppt/slides/slid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slide" Target="/ppt/slides/slide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slide" Target="/ppt/slides/slide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slide" Target="/ppt/slides/slide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slide" Target="/ppt/slides/slide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slide" Target="/ppt/slides/slide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slide" Target="/ppt/slides/slide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slide" Target="/ppt/slides/slide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slide" Target="/ppt/slides/slide4.xml"/><Relationship Id="rId4" Type="http://schemas.openxmlformats.org/officeDocument/2006/relationships/slide" Target="/ppt/slides/slide7.xml"/><Relationship Id="rId5" Type="http://schemas.openxmlformats.org/officeDocument/2006/relationships/slide" Target="/ppt/slid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slide" Target="/ppt/slides/slide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slide" Target="/ppt/slides/slide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slide" Target="/ppt/slides/slide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slide" Target="/ppt/slides/slide2.xml"/><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image" Target="../media/image9.png"/><Relationship Id="rId7"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slide" Target="/ppt/slides/slide2.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22.png"/><Relationship Id="rId4" Type="http://schemas.openxmlformats.org/officeDocument/2006/relationships/slide" Target="/ppt/slid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slide" Target="/ppt/slid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slide" Target="/ppt/slid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slide" Target="/ppt/slid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slide" Target="/ppt/slid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slide" Target="/ppt/slides/slide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slide" Target="/ppt/slides/slide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slide" Target="/ppt/slides/slide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15"/>
          <p:cNvPicPr preferRelativeResize="0"/>
          <p:nvPr/>
        </p:nvPicPr>
        <p:blipFill rotWithShape="1">
          <a:blip r:embed="rId3">
            <a:alphaModFix/>
          </a:blip>
          <a:srcRect b="0" l="18412" r="13089" t="0"/>
          <a:stretch/>
        </p:blipFill>
        <p:spPr>
          <a:xfrm>
            <a:off x="0" y="0"/>
            <a:ext cx="7032627" cy="6857999"/>
          </a:xfrm>
          <a:prstGeom prst="rect">
            <a:avLst/>
          </a:prstGeom>
          <a:noFill/>
          <a:ln>
            <a:noFill/>
          </a:ln>
        </p:spPr>
      </p:pic>
      <p:sp>
        <p:nvSpPr>
          <p:cNvPr id="172" name="Google Shape;172;p15"/>
          <p:cNvSpPr txBox="1"/>
          <p:nvPr>
            <p:ph type="title"/>
          </p:nvPr>
        </p:nvSpPr>
        <p:spPr>
          <a:xfrm>
            <a:off x="7138800" y="2358800"/>
            <a:ext cx="5041200" cy="2027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PaceFinity</a:t>
            </a:r>
            <a:endParaRPr/>
          </a:p>
        </p:txBody>
      </p:sp>
      <p:sp>
        <p:nvSpPr>
          <p:cNvPr id="173" name="Google Shape;173;p15"/>
          <p:cNvSpPr txBox="1"/>
          <p:nvPr>
            <p:ph idx="1" type="subTitle"/>
          </p:nvPr>
        </p:nvSpPr>
        <p:spPr>
          <a:xfrm>
            <a:off x="7138800" y="4759899"/>
            <a:ext cx="3992100" cy="717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Aidan Farrell (af71644n)</a:t>
            </a:r>
            <a:endParaRPr/>
          </a:p>
          <a:p>
            <a:pPr indent="0" lvl="0" marL="0" rtl="0" algn="l">
              <a:spcBef>
                <a:spcPts val="2100"/>
              </a:spcBef>
              <a:spcAft>
                <a:spcPts val="0"/>
              </a:spcAft>
              <a:buNone/>
            </a:pPr>
            <a:r>
              <a:rPr lang="en"/>
              <a:t>Hemanvitha Mylapalli (hm18290n)</a:t>
            </a:r>
            <a:endParaRPr/>
          </a:p>
          <a:p>
            <a:pPr indent="0" lvl="0" marL="0" rtl="0" algn="l">
              <a:spcBef>
                <a:spcPts val="2100"/>
              </a:spcBef>
              <a:spcAft>
                <a:spcPts val="2100"/>
              </a:spcAft>
              <a:buNone/>
            </a:pPr>
            <a:r>
              <a:rPr lang="en"/>
              <a:t>Indeevara Tadikonda (it49412n)</a:t>
            </a:r>
            <a:endParaRPr/>
          </a:p>
        </p:txBody>
      </p:sp>
      <p:sp>
        <p:nvSpPr>
          <p:cNvPr id="174" name="Google Shape;174;p15">
            <a:hlinkClick action="ppaction://hlinksldjump" r:id="rId4"/>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4"/>
          <p:cNvSpPr txBox="1"/>
          <p:nvPr>
            <p:ph type="title"/>
          </p:nvPr>
        </p:nvSpPr>
        <p:spPr>
          <a:xfrm>
            <a:off x="415650" y="34749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App Logo</a:t>
            </a:r>
            <a:endParaRPr>
              <a:solidFill>
                <a:schemeClr val="dk1"/>
              </a:solidFill>
            </a:endParaRPr>
          </a:p>
        </p:txBody>
      </p:sp>
      <p:sp>
        <p:nvSpPr>
          <p:cNvPr id="315" name="Google Shape;315;p24">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 name="Google Shape;316;p24"/>
          <p:cNvGrpSpPr/>
          <p:nvPr/>
        </p:nvGrpSpPr>
        <p:grpSpPr>
          <a:xfrm>
            <a:off x="11271317" y="6187415"/>
            <a:ext cx="692651" cy="424867"/>
            <a:chOff x="4410025" y="5528957"/>
            <a:chExt cx="1639799" cy="1005840"/>
          </a:xfrm>
        </p:grpSpPr>
        <p:cxnSp>
          <p:nvCxnSpPr>
            <p:cNvPr id="317" name="Google Shape;317;p24"/>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18" name="Google Shape;318;p24"/>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19" name="Google Shape;319;p24"/>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320" name="Google Shape;320;p24"/>
          <p:cNvGrpSpPr/>
          <p:nvPr/>
        </p:nvGrpSpPr>
        <p:grpSpPr>
          <a:xfrm flipH="1">
            <a:off x="238392" y="6187415"/>
            <a:ext cx="692651" cy="424867"/>
            <a:chOff x="4410025" y="5528957"/>
            <a:chExt cx="1639799" cy="1005840"/>
          </a:xfrm>
        </p:grpSpPr>
        <p:cxnSp>
          <p:nvCxnSpPr>
            <p:cNvPr id="321" name="Google Shape;321;p24"/>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22" name="Google Shape;322;p24"/>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23" name="Google Shape;323;p24"/>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324" name="Google Shape;324;p24"/>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txBox="1"/>
          <p:nvPr>
            <p:ph type="title"/>
          </p:nvPr>
        </p:nvSpPr>
        <p:spPr>
          <a:xfrm>
            <a:off x="603275" y="50611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                                             </a:t>
            </a:r>
            <a:r>
              <a:rPr lang="en"/>
              <a:t>&lt;03&gt;  </a:t>
            </a:r>
            <a:endParaRPr/>
          </a:p>
          <a:p>
            <a:pPr indent="0" lvl="0" marL="0" rtl="0" algn="ctr">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5"/>
          <p:cNvSpPr txBox="1"/>
          <p:nvPr>
            <p:ph type="title"/>
          </p:nvPr>
        </p:nvSpPr>
        <p:spPr>
          <a:xfrm>
            <a:off x="7936575" y="2467800"/>
            <a:ext cx="3839700" cy="29061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sz="2400">
                <a:solidFill>
                  <a:schemeClr val="dk1"/>
                </a:solidFill>
              </a:rPr>
              <a:t>The name of the app is a combination of Pace and a short form of Financial ability. The logo represents a graduation hat with the dollar sign.</a:t>
            </a:r>
            <a:endParaRPr sz="2400">
              <a:solidFill>
                <a:schemeClr val="dk1"/>
              </a:solidFill>
            </a:endParaRPr>
          </a:p>
        </p:txBody>
      </p:sp>
      <p:sp>
        <p:nvSpPr>
          <p:cNvPr id="332" name="Google Shape;332;p25">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 name="Google Shape;333;p25"/>
          <p:cNvGrpSpPr/>
          <p:nvPr/>
        </p:nvGrpSpPr>
        <p:grpSpPr>
          <a:xfrm>
            <a:off x="11271317" y="6187415"/>
            <a:ext cx="692651" cy="424867"/>
            <a:chOff x="4410025" y="5528957"/>
            <a:chExt cx="1639799" cy="1005840"/>
          </a:xfrm>
        </p:grpSpPr>
        <p:cxnSp>
          <p:nvCxnSpPr>
            <p:cNvPr id="334" name="Google Shape;334;p25"/>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35" name="Google Shape;335;p25"/>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36" name="Google Shape;336;p25"/>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337" name="Google Shape;337;p25"/>
          <p:cNvGrpSpPr/>
          <p:nvPr/>
        </p:nvGrpSpPr>
        <p:grpSpPr>
          <a:xfrm flipH="1">
            <a:off x="238392" y="6187415"/>
            <a:ext cx="692651" cy="424867"/>
            <a:chOff x="4410025" y="5528957"/>
            <a:chExt cx="1639799" cy="1005840"/>
          </a:xfrm>
        </p:grpSpPr>
        <p:cxnSp>
          <p:nvCxnSpPr>
            <p:cNvPr id="338" name="Google Shape;338;p25"/>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39" name="Google Shape;339;p25"/>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40" name="Google Shape;340;p25"/>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341" name="Google Shape;341;p25"/>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3" name="Google Shape;343;p25"/>
          <p:cNvPicPr preferRelativeResize="0"/>
          <p:nvPr/>
        </p:nvPicPr>
        <p:blipFill>
          <a:blip r:embed="rId4">
            <a:alphaModFix/>
          </a:blip>
          <a:stretch>
            <a:fillRect/>
          </a:stretch>
        </p:blipFill>
        <p:spPr>
          <a:xfrm>
            <a:off x="741400" y="903350"/>
            <a:ext cx="6497976" cy="487348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6"/>
          <p:cNvSpPr txBox="1"/>
          <p:nvPr>
            <p:ph type="title"/>
          </p:nvPr>
        </p:nvSpPr>
        <p:spPr>
          <a:xfrm>
            <a:off x="415650" y="34749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Project Design</a:t>
            </a:r>
            <a:endParaRPr>
              <a:solidFill>
                <a:schemeClr val="dk1"/>
              </a:solidFill>
            </a:endParaRPr>
          </a:p>
        </p:txBody>
      </p:sp>
      <p:sp>
        <p:nvSpPr>
          <p:cNvPr id="349" name="Google Shape;349;p26">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 name="Google Shape;350;p26"/>
          <p:cNvGrpSpPr/>
          <p:nvPr/>
        </p:nvGrpSpPr>
        <p:grpSpPr>
          <a:xfrm>
            <a:off x="11271317" y="6187415"/>
            <a:ext cx="692651" cy="424867"/>
            <a:chOff x="4410025" y="5528957"/>
            <a:chExt cx="1639799" cy="1005840"/>
          </a:xfrm>
        </p:grpSpPr>
        <p:cxnSp>
          <p:nvCxnSpPr>
            <p:cNvPr id="351" name="Google Shape;351;p26"/>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52" name="Google Shape;352;p26"/>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53" name="Google Shape;353;p26"/>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354" name="Google Shape;354;p26"/>
          <p:cNvGrpSpPr/>
          <p:nvPr/>
        </p:nvGrpSpPr>
        <p:grpSpPr>
          <a:xfrm flipH="1">
            <a:off x="238392" y="6187415"/>
            <a:ext cx="692651" cy="424867"/>
            <a:chOff x="4410025" y="5528957"/>
            <a:chExt cx="1639799" cy="1005840"/>
          </a:xfrm>
        </p:grpSpPr>
        <p:cxnSp>
          <p:nvCxnSpPr>
            <p:cNvPr id="355" name="Google Shape;355;p26"/>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56" name="Google Shape;356;p26"/>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57" name="Google Shape;357;p26"/>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358" name="Google Shape;358;p26"/>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6">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6"/>
          <p:cNvSpPr txBox="1"/>
          <p:nvPr>
            <p:ph type="title"/>
          </p:nvPr>
        </p:nvSpPr>
        <p:spPr>
          <a:xfrm>
            <a:off x="603275" y="50611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                                             </a:t>
            </a:r>
            <a:r>
              <a:rPr lang="en"/>
              <a:t>&lt;04&gt;  </a:t>
            </a:r>
            <a:endParaRPr/>
          </a:p>
          <a:p>
            <a:pPr indent="0" lvl="0" marL="0" rtl="0" algn="ctr">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7"/>
          <p:cNvSpPr txBox="1"/>
          <p:nvPr>
            <p:ph type="title"/>
          </p:nvPr>
        </p:nvSpPr>
        <p:spPr>
          <a:xfrm>
            <a:off x="7700975" y="3174600"/>
            <a:ext cx="41931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Use Case        Diagram</a:t>
            </a:r>
            <a:r>
              <a:rPr lang="en"/>
              <a:t> 1</a:t>
            </a:r>
            <a:endParaRPr/>
          </a:p>
        </p:txBody>
      </p:sp>
      <p:sp>
        <p:nvSpPr>
          <p:cNvPr id="366" name="Google Shape;366;p27">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 name="Google Shape;367;p27"/>
          <p:cNvGrpSpPr/>
          <p:nvPr/>
        </p:nvGrpSpPr>
        <p:grpSpPr>
          <a:xfrm>
            <a:off x="11271317" y="6187415"/>
            <a:ext cx="692651" cy="424867"/>
            <a:chOff x="4410025" y="5528957"/>
            <a:chExt cx="1639799" cy="1005840"/>
          </a:xfrm>
        </p:grpSpPr>
        <p:cxnSp>
          <p:nvCxnSpPr>
            <p:cNvPr id="368" name="Google Shape;368;p27"/>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69" name="Google Shape;369;p27"/>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70" name="Google Shape;370;p27"/>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371" name="Google Shape;371;p27"/>
          <p:cNvGrpSpPr/>
          <p:nvPr/>
        </p:nvGrpSpPr>
        <p:grpSpPr>
          <a:xfrm flipH="1">
            <a:off x="238392" y="6187415"/>
            <a:ext cx="692651" cy="424867"/>
            <a:chOff x="4410025" y="5528957"/>
            <a:chExt cx="1639799" cy="1005840"/>
          </a:xfrm>
        </p:grpSpPr>
        <p:cxnSp>
          <p:nvCxnSpPr>
            <p:cNvPr id="372" name="Google Shape;372;p27"/>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73" name="Google Shape;373;p27"/>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74" name="Google Shape;374;p27"/>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375" name="Google Shape;375;p27"/>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7">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7" name="Google Shape;377;p27"/>
          <p:cNvPicPr preferRelativeResize="0"/>
          <p:nvPr/>
        </p:nvPicPr>
        <p:blipFill>
          <a:blip r:embed="rId4">
            <a:alphaModFix/>
          </a:blip>
          <a:stretch>
            <a:fillRect/>
          </a:stretch>
        </p:blipFill>
        <p:spPr>
          <a:xfrm>
            <a:off x="931050" y="844450"/>
            <a:ext cx="6497974" cy="502584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28"/>
          <p:cNvSpPr txBox="1"/>
          <p:nvPr>
            <p:ph type="title"/>
          </p:nvPr>
        </p:nvSpPr>
        <p:spPr>
          <a:xfrm>
            <a:off x="7700975" y="3174600"/>
            <a:ext cx="41931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Class </a:t>
            </a:r>
            <a:r>
              <a:rPr lang="en">
                <a:solidFill>
                  <a:schemeClr val="dk1"/>
                </a:solidFill>
              </a:rPr>
              <a:t>Diagram</a:t>
            </a:r>
            <a:r>
              <a:rPr lang="en"/>
              <a:t> 1</a:t>
            </a:r>
            <a:endParaRPr/>
          </a:p>
        </p:txBody>
      </p:sp>
      <p:sp>
        <p:nvSpPr>
          <p:cNvPr id="383" name="Google Shape;383;p28">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28"/>
          <p:cNvGrpSpPr/>
          <p:nvPr/>
        </p:nvGrpSpPr>
        <p:grpSpPr>
          <a:xfrm>
            <a:off x="11271317" y="6187415"/>
            <a:ext cx="692651" cy="424867"/>
            <a:chOff x="4410025" y="5528957"/>
            <a:chExt cx="1639799" cy="1005840"/>
          </a:xfrm>
        </p:grpSpPr>
        <p:cxnSp>
          <p:nvCxnSpPr>
            <p:cNvPr id="385" name="Google Shape;385;p28"/>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86" name="Google Shape;386;p28"/>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87" name="Google Shape;387;p28"/>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388" name="Google Shape;388;p28"/>
          <p:cNvGrpSpPr/>
          <p:nvPr/>
        </p:nvGrpSpPr>
        <p:grpSpPr>
          <a:xfrm flipH="1">
            <a:off x="238392" y="6187415"/>
            <a:ext cx="692651" cy="424867"/>
            <a:chOff x="4410025" y="5528957"/>
            <a:chExt cx="1639799" cy="1005840"/>
          </a:xfrm>
        </p:grpSpPr>
        <p:cxnSp>
          <p:nvCxnSpPr>
            <p:cNvPr id="389" name="Google Shape;389;p28"/>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90" name="Google Shape;390;p28"/>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91" name="Google Shape;391;p28"/>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392" name="Google Shape;392;p28"/>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8">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4" name="Google Shape;394;p28"/>
          <p:cNvPicPr preferRelativeResize="0"/>
          <p:nvPr/>
        </p:nvPicPr>
        <p:blipFill>
          <a:blip r:embed="rId4">
            <a:alphaModFix/>
          </a:blip>
          <a:stretch>
            <a:fillRect/>
          </a:stretch>
        </p:blipFill>
        <p:spPr>
          <a:xfrm>
            <a:off x="623575" y="1221900"/>
            <a:ext cx="7396175" cy="483765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29"/>
          <p:cNvSpPr txBox="1"/>
          <p:nvPr>
            <p:ph type="title"/>
          </p:nvPr>
        </p:nvSpPr>
        <p:spPr>
          <a:xfrm>
            <a:off x="7700975" y="3174600"/>
            <a:ext cx="41931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Sequence</a:t>
            </a:r>
            <a:r>
              <a:rPr lang="en">
                <a:solidFill>
                  <a:schemeClr val="dk1"/>
                </a:solidFill>
              </a:rPr>
              <a:t> Diagram</a:t>
            </a:r>
            <a:r>
              <a:rPr lang="en"/>
              <a:t> 1</a:t>
            </a:r>
            <a:endParaRPr/>
          </a:p>
        </p:txBody>
      </p:sp>
      <p:sp>
        <p:nvSpPr>
          <p:cNvPr id="400" name="Google Shape;400;p29">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29"/>
          <p:cNvGrpSpPr/>
          <p:nvPr/>
        </p:nvGrpSpPr>
        <p:grpSpPr>
          <a:xfrm>
            <a:off x="11271317" y="6187415"/>
            <a:ext cx="692651" cy="424867"/>
            <a:chOff x="4410025" y="5528957"/>
            <a:chExt cx="1639799" cy="1005840"/>
          </a:xfrm>
        </p:grpSpPr>
        <p:cxnSp>
          <p:nvCxnSpPr>
            <p:cNvPr id="402" name="Google Shape;402;p29"/>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03" name="Google Shape;403;p29"/>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04" name="Google Shape;404;p29"/>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405" name="Google Shape;405;p29"/>
          <p:cNvGrpSpPr/>
          <p:nvPr/>
        </p:nvGrpSpPr>
        <p:grpSpPr>
          <a:xfrm flipH="1">
            <a:off x="238392" y="6187415"/>
            <a:ext cx="692651" cy="424867"/>
            <a:chOff x="4410025" y="5528957"/>
            <a:chExt cx="1639799" cy="1005840"/>
          </a:xfrm>
        </p:grpSpPr>
        <p:cxnSp>
          <p:nvCxnSpPr>
            <p:cNvPr id="406" name="Google Shape;406;p29"/>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07" name="Google Shape;407;p29"/>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08" name="Google Shape;408;p29"/>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409" name="Google Shape;409;p29"/>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9">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1" name="Google Shape;411;p29"/>
          <p:cNvPicPr preferRelativeResize="0"/>
          <p:nvPr/>
        </p:nvPicPr>
        <p:blipFill>
          <a:blip r:embed="rId4">
            <a:alphaModFix/>
          </a:blip>
          <a:stretch>
            <a:fillRect/>
          </a:stretch>
        </p:blipFill>
        <p:spPr>
          <a:xfrm>
            <a:off x="931050" y="816925"/>
            <a:ext cx="6847947" cy="522415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30"/>
          <p:cNvSpPr txBox="1"/>
          <p:nvPr>
            <p:ph type="title"/>
          </p:nvPr>
        </p:nvSpPr>
        <p:spPr>
          <a:xfrm>
            <a:off x="7700975" y="3174600"/>
            <a:ext cx="41931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Activity</a:t>
            </a:r>
            <a:r>
              <a:rPr lang="en">
                <a:solidFill>
                  <a:schemeClr val="dk1"/>
                </a:solidFill>
              </a:rPr>
              <a:t> Diagram</a:t>
            </a:r>
            <a:r>
              <a:rPr lang="en"/>
              <a:t> 1</a:t>
            </a:r>
            <a:endParaRPr/>
          </a:p>
        </p:txBody>
      </p:sp>
      <p:sp>
        <p:nvSpPr>
          <p:cNvPr id="417" name="Google Shape;417;p30">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 name="Google Shape;418;p30"/>
          <p:cNvGrpSpPr/>
          <p:nvPr/>
        </p:nvGrpSpPr>
        <p:grpSpPr>
          <a:xfrm>
            <a:off x="11271317" y="6187415"/>
            <a:ext cx="692651" cy="424867"/>
            <a:chOff x="4410025" y="5528957"/>
            <a:chExt cx="1639799" cy="1005840"/>
          </a:xfrm>
        </p:grpSpPr>
        <p:cxnSp>
          <p:nvCxnSpPr>
            <p:cNvPr id="419" name="Google Shape;419;p30"/>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20" name="Google Shape;420;p30"/>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21" name="Google Shape;421;p30"/>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422" name="Google Shape;422;p30"/>
          <p:cNvGrpSpPr/>
          <p:nvPr/>
        </p:nvGrpSpPr>
        <p:grpSpPr>
          <a:xfrm flipH="1">
            <a:off x="238392" y="6187415"/>
            <a:ext cx="692651" cy="424867"/>
            <a:chOff x="4410025" y="5528957"/>
            <a:chExt cx="1639799" cy="1005840"/>
          </a:xfrm>
        </p:grpSpPr>
        <p:cxnSp>
          <p:nvCxnSpPr>
            <p:cNvPr id="423" name="Google Shape;423;p30"/>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24" name="Google Shape;424;p30"/>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25" name="Google Shape;425;p30"/>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426" name="Google Shape;426;p30"/>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0">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8" name="Google Shape;428;p30"/>
          <p:cNvPicPr preferRelativeResize="0"/>
          <p:nvPr/>
        </p:nvPicPr>
        <p:blipFill>
          <a:blip r:embed="rId4">
            <a:alphaModFix/>
          </a:blip>
          <a:stretch>
            <a:fillRect/>
          </a:stretch>
        </p:blipFill>
        <p:spPr>
          <a:xfrm>
            <a:off x="1845725" y="373275"/>
            <a:ext cx="5029527" cy="57547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31"/>
          <p:cNvSpPr txBox="1"/>
          <p:nvPr>
            <p:ph type="title"/>
          </p:nvPr>
        </p:nvSpPr>
        <p:spPr>
          <a:xfrm>
            <a:off x="415650" y="34749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Product Backlog</a:t>
            </a:r>
            <a:endParaRPr>
              <a:solidFill>
                <a:schemeClr val="dk1"/>
              </a:solidFill>
            </a:endParaRPr>
          </a:p>
        </p:txBody>
      </p:sp>
      <p:sp>
        <p:nvSpPr>
          <p:cNvPr id="434" name="Google Shape;434;p31">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31"/>
          <p:cNvGrpSpPr/>
          <p:nvPr/>
        </p:nvGrpSpPr>
        <p:grpSpPr>
          <a:xfrm>
            <a:off x="11271317" y="6187415"/>
            <a:ext cx="692651" cy="424867"/>
            <a:chOff x="4410025" y="5528957"/>
            <a:chExt cx="1639799" cy="1005840"/>
          </a:xfrm>
        </p:grpSpPr>
        <p:cxnSp>
          <p:nvCxnSpPr>
            <p:cNvPr id="436" name="Google Shape;436;p31"/>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37" name="Google Shape;437;p31"/>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38" name="Google Shape;438;p31"/>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439" name="Google Shape;439;p31"/>
          <p:cNvGrpSpPr/>
          <p:nvPr/>
        </p:nvGrpSpPr>
        <p:grpSpPr>
          <a:xfrm flipH="1">
            <a:off x="238392" y="6187415"/>
            <a:ext cx="692651" cy="424867"/>
            <a:chOff x="4410025" y="5528957"/>
            <a:chExt cx="1639799" cy="1005840"/>
          </a:xfrm>
        </p:grpSpPr>
        <p:cxnSp>
          <p:nvCxnSpPr>
            <p:cNvPr id="440" name="Google Shape;440;p31"/>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41" name="Google Shape;441;p31"/>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42" name="Google Shape;442;p31"/>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443" name="Google Shape;443;p31"/>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1">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1"/>
          <p:cNvSpPr txBox="1"/>
          <p:nvPr>
            <p:ph type="title"/>
          </p:nvPr>
        </p:nvSpPr>
        <p:spPr>
          <a:xfrm>
            <a:off x="603275" y="50611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                                             </a:t>
            </a:r>
            <a:r>
              <a:rPr lang="en"/>
              <a:t>&lt;05&gt;  </a:t>
            </a:r>
            <a:endParaRPr/>
          </a:p>
          <a:p>
            <a:pPr indent="0" lvl="0" marL="0" rtl="0" algn="ctr">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32"/>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Product Backlog</a:t>
            </a:r>
            <a:endParaRPr/>
          </a:p>
          <a:p>
            <a:pPr indent="0" lvl="0" marL="0" rtl="0" algn="ctr">
              <a:spcBef>
                <a:spcPts val="0"/>
              </a:spcBef>
              <a:spcAft>
                <a:spcPts val="0"/>
              </a:spcAft>
              <a:buNone/>
            </a:pPr>
            <a:r>
              <a:t/>
            </a:r>
            <a:endParaRPr/>
          </a:p>
        </p:txBody>
      </p:sp>
      <p:sp>
        <p:nvSpPr>
          <p:cNvPr id="451" name="Google Shape;451;p32">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32"/>
          <p:cNvGrpSpPr/>
          <p:nvPr/>
        </p:nvGrpSpPr>
        <p:grpSpPr>
          <a:xfrm>
            <a:off x="11271317" y="6187415"/>
            <a:ext cx="692651" cy="424867"/>
            <a:chOff x="4410025" y="5528957"/>
            <a:chExt cx="1639799" cy="1005840"/>
          </a:xfrm>
        </p:grpSpPr>
        <p:cxnSp>
          <p:nvCxnSpPr>
            <p:cNvPr id="453" name="Google Shape;453;p32"/>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54" name="Google Shape;454;p32"/>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55" name="Google Shape;455;p32"/>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456" name="Google Shape;456;p32"/>
          <p:cNvGrpSpPr/>
          <p:nvPr/>
        </p:nvGrpSpPr>
        <p:grpSpPr>
          <a:xfrm flipH="1">
            <a:off x="238392" y="6187415"/>
            <a:ext cx="692651" cy="424867"/>
            <a:chOff x="4410025" y="5528957"/>
            <a:chExt cx="1639799" cy="1005840"/>
          </a:xfrm>
        </p:grpSpPr>
        <p:cxnSp>
          <p:nvCxnSpPr>
            <p:cNvPr id="457" name="Google Shape;457;p32"/>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58" name="Google Shape;458;p32"/>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59" name="Google Shape;459;p32"/>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460" name="Google Shape;460;p32"/>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2" name="Google Shape;462;p32"/>
          <p:cNvPicPr preferRelativeResize="0"/>
          <p:nvPr/>
        </p:nvPicPr>
        <p:blipFill>
          <a:blip r:embed="rId4">
            <a:alphaModFix/>
          </a:blip>
          <a:stretch>
            <a:fillRect/>
          </a:stretch>
        </p:blipFill>
        <p:spPr>
          <a:xfrm>
            <a:off x="770850" y="2570274"/>
            <a:ext cx="10231649" cy="3207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33"/>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Product Backlog</a:t>
            </a:r>
            <a:endParaRPr/>
          </a:p>
          <a:p>
            <a:pPr indent="0" lvl="0" marL="0" rtl="0" algn="ctr">
              <a:spcBef>
                <a:spcPts val="0"/>
              </a:spcBef>
              <a:spcAft>
                <a:spcPts val="0"/>
              </a:spcAft>
              <a:buNone/>
            </a:pPr>
            <a:r>
              <a:t/>
            </a:r>
            <a:endParaRPr/>
          </a:p>
        </p:txBody>
      </p:sp>
      <p:sp>
        <p:nvSpPr>
          <p:cNvPr id="468" name="Google Shape;468;p33">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33"/>
          <p:cNvGrpSpPr/>
          <p:nvPr/>
        </p:nvGrpSpPr>
        <p:grpSpPr>
          <a:xfrm>
            <a:off x="11271317" y="6187415"/>
            <a:ext cx="692651" cy="424867"/>
            <a:chOff x="4410025" y="5528957"/>
            <a:chExt cx="1639799" cy="1005840"/>
          </a:xfrm>
        </p:grpSpPr>
        <p:cxnSp>
          <p:nvCxnSpPr>
            <p:cNvPr id="470" name="Google Shape;470;p33"/>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71" name="Google Shape;471;p33"/>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72" name="Google Shape;472;p33"/>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473" name="Google Shape;473;p33"/>
          <p:cNvGrpSpPr/>
          <p:nvPr/>
        </p:nvGrpSpPr>
        <p:grpSpPr>
          <a:xfrm flipH="1">
            <a:off x="238392" y="6187415"/>
            <a:ext cx="692651" cy="424867"/>
            <a:chOff x="4410025" y="5528957"/>
            <a:chExt cx="1639799" cy="1005840"/>
          </a:xfrm>
        </p:grpSpPr>
        <p:cxnSp>
          <p:nvCxnSpPr>
            <p:cNvPr id="474" name="Google Shape;474;p33"/>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75" name="Google Shape;475;p33"/>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76" name="Google Shape;476;p33"/>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477" name="Google Shape;477;p33"/>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3">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79" name="Google Shape;479;p33"/>
          <p:cNvPicPr preferRelativeResize="0"/>
          <p:nvPr/>
        </p:nvPicPr>
        <p:blipFill>
          <a:blip r:embed="rId4">
            <a:alphaModFix/>
          </a:blip>
          <a:stretch>
            <a:fillRect/>
          </a:stretch>
        </p:blipFill>
        <p:spPr>
          <a:xfrm>
            <a:off x="1870225" y="1887475"/>
            <a:ext cx="8731524" cy="46737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6"/>
          <p:cNvSpPr txBox="1"/>
          <p:nvPr>
            <p:ph type="title"/>
          </p:nvPr>
        </p:nvSpPr>
        <p:spPr>
          <a:xfrm>
            <a:off x="1374775" y="557350"/>
            <a:ext cx="103473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Agenda</a:t>
            </a:r>
            <a:endParaRPr/>
          </a:p>
        </p:txBody>
      </p:sp>
      <p:sp>
        <p:nvSpPr>
          <p:cNvPr id="180" name="Google Shape;180;p16">
            <a:hlinkClick/>
          </p:cNvPr>
          <p:cNvSpPr txBox="1"/>
          <p:nvPr>
            <p:ph idx="1" type="subTitle"/>
          </p:nvPr>
        </p:nvSpPr>
        <p:spPr>
          <a:xfrm>
            <a:off x="1352700" y="1599600"/>
            <a:ext cx="10347300" cy="717900"/>
          </a:xfrm>
          <a:prstGeom prst="rect">
            <a:avLst/>
          </a:prstGeom>
        </p:spPr>
        <p:txBody>
          <a:bodyPr anchorCtr="0" anchor="t" bIns="121900" lIns="121900" spcFirstLastPara="1" rIns="121900" wrap="square" tIns="121900">
            <a:noAutofit/>
          </a:bodyPr>
          <a:lstStyle/>
          <a:p>
            <a:pPr indent="-368300" lvl="0" marL="457200" rtl="0" algn="ctr">
              <a:spcBef>
                <a:spcPts val="0"/>
              </a:spcBef>
              <a:spcAft>
                <a:spcPts val="0"/>
              </a:spcAft>
              <a:buSzPts val="2200"/>
              <a:buAutoNum type="arabicPeriod"/>
            </a:pPr>
            <a:r>
              <a:rPr lang="en"/>
              <a:t>Idea Proposal + Project Statement</a:t>
            </a:r>
            <a:endParaRPr/>
          </a:p>
        </p:txBody>
      </p:sp>
      <p:sp>
        <p:nvSpPr>
          <p:cNvPr id="181" name="Google Shape;181;p16">
            <a:hlinkClick/>
          </p:cNvPr>
          <p:cNvSpPr txBox="1"/>
          <p:nvPr>
            <p:ph idx="2" type="subTitle"/>
          </p:nvPr>
        </p:nvSpPr>
        <p:spPr>
          <a:xfrm>
            <a:off x="1352700" y="2306570"/>
            <a:ext cx="103473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02.   Personas</a:t>
            </a:r>
            <a:endParaRPr/>
          </a:p>
        </p:txBody>
      </p:sp>
      <p:sp>
        <p:nvSpPr>
          <p:cNvPr id="182" name="Google Shape;182;p16">
            <a:hlinkClick/>
          </p:cNvPr>
          <p:cNvSpPr txBox="1"/>
          <p:nvPr>
            <p:ph idx="3" type="subTitle"/>
          </p:nvPr>
        </p:nvSpPr>
        <p:spPr>
          <a:xfrm>
            <a:off x="1352700" y="3013540"/>
            <a:ext cx="103473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03. App Logo</a:t>
            </a:r>
            <a:endParaRPr/>
          </a:p>
        </p:txBody>
      </p:sp>
      <p:sp>
        <p:nvSpPr>
          <p:cNvPr id="183" name="Google Shape;183;p16">
            <a:hlinkClick action="ppaction://hlinksldjump" r:id="rId3"/>
          </p:cNvPr>
          <p:cNvSpPr txBox="1"/>
          <p:nvPr>
            <p:ph idx="4" type="subTitle"/>
          </p:nvPr>
        </p:nvSpPr>
        <p:spPr>
          <a:xfrm>
            <a:off x="1352700" y="3720510"/>
            <a:ext cx="103473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04. Project Design</a:t>
            </a:r>
            <a:endParaRPr/>
          </a:p>
        </p:txBody>
      </p:sp>
      <p:sp>
        <p:nvSpPr>
          <p:cNvPr id="184" name="Google Shape;184;p16">
            <a:hlinkClick action="ppaction://hlinksldjump" r:id="rId4"/>
          </p:cNvPr>
          <p:cNvSpPr txBox="1"/>
          <p:nvPr>
            <p:ph idx="5" type="subTitle"/>
          </p:nvPr>
        </p:nvSpPr>
        <p:spPr>
          <a:xfrm>
            <a:off x="1352700" y="4427480"/>
            <a:ext cx="103473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05. Product Backlog</a:t>
            </a:r>
            <a:endParaRPr/>
          </a:p>
        </p:txBody>
      </p:sp>
      <p:sp>
        <p:nvSpPr>
          <p:cNvPr id="185" name="Google Shape;185;p16">
            <a:hlinkClick/>
          </p:cNvPr>
          <p:cNvSpPr txBox="1"/>
          <p:nvPr>
            <p:ph idx="6" type="subTitle"/>
          </p:nvPr>
        </p:nvSpPr>
        <p:spPr>
          <a:xfrm>
            <a:off x="1352700" y="5134450"/>
            <a:ext cx="103473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06. Metrics</a:t>
            </a:r>
            <a:endParaRPr/>
          </a:p>
        </p:txBody>
      </p:sp>
      <p:sp>
        <p:nvSpPr>
          <p:cNvPr id="186" name="Google Shape;186;p16">
            <a:hlinkClick/>
          </p:cNvPr>
          <p:cNvSpPr txBox="1"/>
          <p:nvPr>
            <p:ph idx="7" type="subTitle"/>
          </p:nvPr>
        </p:nvSpPr>
        <p:spPr>
          <a:xfrm>
            <a:off x="1352700" y="5841400"/>
            <a:ext cx="10347300" cy="717900"/>
          </a:xfrm>
          <a:prstGeom prst="rect">
            <a:avLst/>
          </a:prstGeom>
        </p:spPr>
        <p:txBody>
          <a:bodyPr anchorCtr="0" anchor="t" bIns="121900" lIns="121900" spcFirstLastPara="1" rIns="121900" wrap="square" tIns="121900">
            <a:noAutofit/>
          </a:bodyPr>
          <a:lstStyle/>
          <a:p>
            <a:pPr indent="0" lvl="0" marL="0" rtl="0" algn="ctr">
              <a:spcBef>
                <a:spcPts val="0"/>
              </a:spcBef>
              <a:spcAft>
                <a:spcPts val="2100"/>
              </a:spcAft>
              <a:buNone/>
            </a:pPr>
            <a:r>
              <a:rPr lang="en"/>
              <a:t>07. App Screenshots</a:t>
            </a:r>
            <a:endParaRPr/>
          </a:p>
        </p:txBody>
      </p:sp>
      <p:sp>
        <p:nvSpPr>
          <p:cNvPr id="187" name="Google Shape;187;p16">
            <a:hlinkClick action="ppaction://hlinksldjump" r:id="rId5"/>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8" name="Google Shape;188;p16"/>
          <p:cNvCxnSpPr/>
          <p:nvPr/>
        </p:nvCxnSpPr>
        <p:spPr>
          <a:xfrm>
            <a:off x="3939500" y="1039250"/>
            <a:ext cx="1550100" cy="0"/>
          </a:xfrm>
          <a:prstGeom prst="straightConnector1">
            <a:avLst/>
          </a:prstGeom>
          <a:noFill/>
          <a:ln cap="rnd" cmpd="sng" w="38100">
            <a:solidFill>
              <a:schemeClr val="lt1"/>
            </a:solidFill>
            <a:prstDash val="solid"/>
            <a:round/>
            <a:headEnd len="med" w="med" type="none"/>
            <a:tailEnd len="med" w="med" type="none"/>
          </a:ln>
        </p:spPr>
      </p:cxnSp>
      <p:cxnSp>
        <p:nvCxnSpPr>
          <p:cNvPr id="189" name="Google Shape;189;p16"/>
          <p:cNvCxnSpPr/>
          <p:nvPr/>
        </p:nvCxnSpPr>
        <p:spPr>
          <a:xfrm>
            <a:off x="7572675" y="1039250"/>
            <a:ext cx="1550100" cy="0"/>
          </a:xfrm>
          <a:prstGeom prst="straightConnector1">
            <a:avLst/>
          </a:prstGeom>
          <a:noFill/>
          <a:ln cap="rnd" cmpd="sng" w="38100">
            <a:solidFill>
              <a:schemeClr val="lt1"/>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34"/>
          <p:cNvSpPr txBox="1"/>
          <p:nvPr>
            <p:ph type="title"/>
          </p:nvPr>
        </p:nvSpPr>
        <p:spPr>
          <a:xfrm>
            <a:off x="415650" y="34749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Metrics</a:t>
            </a:r>
            <a:endParaRPr>
              <a:solidFill>
                <a:schemeClr val="dk1"/>
              </a:solidFill>
            </a:endParaRPr>
          </a:p>
        </p:txBody>
      </p:sp>
      <p:sp>
        <p:nvSpPr>
          <p:cNvPr id="485" name="Google Shape;485;p34">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 name="Google Shape;486;p34"/>
          <p:cNvGrpSpPr/>
          <p:nvPr/>
        </p:nvGrpSpPr>
        <p:grpSpPr>
          <a:xfrm>
            <a:off x="11271317" y="6187415"/>
            <a:ext cx="692651" cy="424867"/>
            <a:chOff x="4410025" y="5528957"/>
            <a:chExt cx="1639799" cy="1005840"/>
          </a:xfrm>
        </p:grpSpPr>
        <p:cxnSp>
          <p:nvCxnSpPr>
            <p:cNvPr id="487" name="Google Shape;487;p34"/>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88" name="Google Shape;488;p34"/>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89" name="Google Shape;489;p34"/>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490" name="Google Shape;490;p34"/>
          <p:cNvGrpSpPr/>
          <p:nvPr/>
        </p:nvGrpSpPr>
        <p:grpSpPr>
          <a:xfrm flipH="1">
            <a:off x="238392" y="6187415"/>
            <a:ext cx="692651" cy="424867"/>
            <a:chOff x="4410025" y="5528957"/>
            <a:chExt cx="1639799" cy="1005840"/>
          </a:xfrm>
        </p:grpSpPr>
        <p:cxnSp>
          <p:nvCxnSpPr>
            <p:cNvPr id="491" name="Google Shape;491;p34"/>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492" name="Google Shape;492;p34"/>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493" name="Google Shape;493;p34"/>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494" name="Google Shape;494;p34"/>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4">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4"/>
          <p:cNvSpPr txBox="1"/>
          <p:nvPr>
            <p:ph type="title"/>
          </p:nvPr>
        </p:nvSpPr>
        <p:spPr>
          <a:xfrm>
            <a:off x="603275" y="50611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                                             </a:t>
            </a:r>
            <a:r>
              <a:rPr lang="en"/>
              <a:t>&lt;06&gt;  </a:t>
            </a:r>
            <a:endParaRPr/>
          </a:p>
          <a:p>
            <a:pPr indent="0" lvl="0" marL="0" rtl="0" algn="ctr">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35"/>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Metrics</a:t>
            </a:r>
            <a:endParaRPr/>
          </a:p>
          <a:p>
            <a:pPr indent="0" lvl="0" marL="0" rtl="0" algn="ctr">
              <a:spcBef>
                <a:spcPts val="0"/>
              </a:spcBef>
              <a:spcAft>
                <a:spcPts val="0"/>
              </a:spcAft>
              <a:buNone/>
            </a:pPr>
            <a:r>
              <a:t/>
            </a:r>
            <a:endParaRPr/>
          </a:p>
        </p:txBody>
      </p:sp>
      <p:sp>
        <p:nvSpPr>
          <p:cNvPr id="502" name="Google Shape;502;p35">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 name="Google Shape;503;p35"/>
          <p:cNvGrpSpPr/>
          <p:nvPr/>
        </p:nvGrpSpPr>
        <p:grpSpPr>
          <a:xfrm>
            <a:off x="11271317" y="6187415"/>
            <a:ext cx="692651" cy="424867"/>
            <a:chOff x="4410025" y="5528957"/>
            <a:chExt cx="1639799" cy="1005840"/>
          </a:xfrm>
        </p:grpSpPr>
        <p:cxnSp>
          <p:nvCxnSpPr>
            <p:cNvPr id="504" name="Google Shape;504;p35"/>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505" name="Google Shape;505;p35"/>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506" name="Google Shape;506;p35"/>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507" name="Google Shape;507;p35"/>
          <p:cNvGrpSpPr/>
          <p:nvPr/>
        </p:nvGrpSpPr>
        <p:grpSpPr>
          <a:xfrm flipH="1">
            <a:off x="238392" y="6187415"/>
            <a:ext cx="692651" cy="424867"/>
            <a:chOff x="4410025" y="5528957"/>
            <a:chExt cx="1639799" cy="1005840"/>
          </a:xfrm>
        </p:grpSpPr>
        <p:cxnSp>
          <p:nvCxnSpPr>
            <p:cNvPr id="508" name="Google Shape;508;p35"/>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509" name="Google Shape;509;p35"/>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510" name="Google Shape;510;p35"/>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511" name="Google Shape;511;p35"/>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3" name="Google Shape;513;p35"/>
          <p:cNvPicPr preferRelativeResize="0"/>
          <p:nvPr/>
        </p:nvPicPr>
        <p:blipFill>
          <a:blip r:embed="rId4">
            <a:alphaModFix/>
          </a:blip>
          <a:stretch>
            <a:fillRect/>
          </a:stretch>
        </p:blipFill>
        <p:spPr>
          <a:xfrm>
            <a:off x="3134488" y="2088967"/>
            <a:ext cx="5664587" cy="417209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36"/>
          <p:cNvSpPr txBox="1"/>
          <p:nvPr>
            <p:ph type="title"/>
          </p:nvPr>
        </p:nvSpPr>
        <p:spPr>
          <a:xfrm>
            <a:off x="415650" y="34749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App Screenshots</a:t>
            </a:r>
            <a:endParaRPr>
              <a:solidFill>
                <a:schemeClr val="dk1"/>
              </a:solidFill>
            </a:endParaRPr>
          </a:p>
        </p:txBody>
      </p:sp>
      <p:sp>
        <p:nvSpPr>
          <p:cNvPr id="519" name="Google Shape;519;p36">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36"/>
          <p:cNvGrpSpPr/>
          <p:nvPr/>
        </p:nvGrpSpPr>
        <p:grpSpPr>
          <a:xfrm>
            <a:off x="11271317" y="6187415"/>
            <a:ext cx="692651" cy="424867"/>
            <a:chOff x="4410025" y="5528957"/>
            <a:chExt cx="1639799" cy="1005840"/>
          </a:xfrm>
        </p:grpSpPr>
        <p:cxnSp>
          <p:nvCxnSpPr>
            <p:cNvPr id="521" name="Google Shape;521;p36"/>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522" name="Google Shape;522;p36"/>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523" name="Google Shape;523;p36"/>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524" name="Google Shape;524;p36"/>
          <p:cNvGrpSpPr/>
          <p:nvPr/>
        </p:nvGrpSpPr>
        <p:grpSpPr>
          <a:xfrm flipH="1">
            <a:off x="238392" y="6187415"/>
            <a:ext cx="692651" cy="424867"/>
            <a:chOff x="4410025" y="5528957"/>
            <a:chExt cx="1639799" cy="1005840"/>
          </a:xfrm>
        </p:grpSpPr>
        <p:cxnSp>
          <p:nvCxnSpPr>
            <p:cNvPr id="525" name="Google Shape;525;p36"/>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526" name="Google Shape;526;p36"/>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527" name="Google Shape;527;p36"/>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528" name="Google Shape;528;p36"/>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6">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6"/>
          <p:cNvSpPr txBox="1"/>
          <p:nvPr>
            <p:ph type="title"/>
          </p:nvPr>
        </p:nvSpPr>
        <p:spPr>
          <a:xfrm>
            <a:off x="603275" y="50611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                                             </a:t>
            </a:r>
            <a:r>
              <a:rPr lang="en"/>
              <a:t>&lt;07&gt;  </a:t>
            </a:r>
            <a:endParaRPr/>
          </a:p>
          <a:p>
            <a:pPr indent="0" lvl="0" marL="0" rtl="0" algn="ctr">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37"/>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App Screenshots</a:t>
            </a:r>
            <a:endParaRPr/>
          </a:p>
          <a:p>
            <a:pPr indent="0" lvl="0" marL="0" rtl="0" algn="ctr">
              <a:spcBef>
                <a:spcPts val="0"/>
              </a:spcBef>
              <a:spcAft>
                <a:spcPts val="0"/>
              </a:spcAft>
              <a:buNone/>
            </a:pPr>
            <a:r>
              <a:t/>
            </a:r>
            <a:endParaRPr/>
          </a:p>
        </p:txBody>
      </p:sp>
      <p:sp>
        <p:nvSpPr>
          <p:cNvPr id="536" name="Google Shape;536;p37">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 name="Google Shape;537;p37"/>
          <p:cNvGrpSpPr/>
          <p:nvPr/>
        </p:nvGrpSpPr>
        <p:grpSpPr>
          <a:xfrm>
            <a:off x="11271317" y="6187415"/>
            <a:ext cx="692651" cy="424867"/>
            <a:chOff x="4410025" y="5528957"/>
            <a:chExt cx="1639799" cy="1005840"/>
          </a:xfrm>
        </p:grpSpPr>
        <p:cxnSp>
          <p:nvCxnSpPr>
            <p:cNvPr id="538" name="Google Shape;538;p37"/>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539" name="Google Shape;539;p37"/>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540" name="Google Shape;540;p37"/>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541" name="Google Shape;541;p37"/>
          <p:cNvGrpSpPr/>
          <p:nvPr/>
        </p:nvGrpSpPr>
        <p:grpSpPr>
          <a:xfrm flipH="1">
            <a:off x="238392" y="6187415"/>
            <a:ext cx="692651" cy="424867"/>
            <a:chOff x="4410025" y="5528957"/>
            <a:chExt cx="1639799" cy="1005840"/>
          </a:xfrm>
        </p:grpSpPr>
        <p:cxnSp>
          <p:nvCxnSpPr>
            <p:cNvPr id="542" name="Google Shape;542;p37"/>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543" name="Google Shape;543;p37"/>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544" name="Google Shape;544;p37"/>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545" name="Google Shape;545;p37"/>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7">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7" name="Google Shape;547;p37"/>
          <p:cNvPicPr preferRelativeResize="0"/>
          <p:nvPr/>
        </p:nvPicPr>
        <p:blipFill>
          <a:blip r:embed="rId4">
            <a:alphaModFix/>
          </a:blip>
          <a:stretch>
            <a:fillRect/>
          </a:stretch>
        </p:blipFill>
        <p:spPr>
          <a:xfrm>
            <a:off x="785575" y="1916442"/>
            <a:ext cx="2638425" cy="4695825"/>
          </a:xfrm>
          <a:prstGeom prst="rect">
            <a:avLst/>
          </a:prstGeom>
          <a:noFill/>
          <a:ln>
            <a:noFill/>
          </a:ln>
        </p:spPr>
      </p:pic>
      <p:pic>
        <p:nvPicPr>
          <p:cNvPr id="548" name="Google Shape;548;p37"/>
          <p:cNvPicPr preferRelativeResize="0"/>
          <p:nvPr/>
        </p:nvPicPr>
        <p:blipFill>
          <a:blip r:embed="rId5">
            <a:alphaModFix/>
          </a:blip>
          <a:stretch>
            <a:fillRect/>
          </a:stretch>
        </p:blipFill>
        <p:spPr>
          <a:xfrm>
            <a:off x="3867150" y="1916442"/>
            <a:ext cx="2228850" cy="4019550"/>
          </a:xfrm>
          <a:prstGeom prst="rect">
            <a:avLst/>
          </a:prstGeom>
          <a:noFill/>
          <a:ln>
            <a:noFill/>
          </a:ln>
        </p:spPr>
      </p:pic>
      <p:pic>
        <p:nvPicPr>
          <p:cNvPr id="549" name="Google Shape;549;p37"/>
          <p:cNvPicPr preferRelativeResize="0"/>
          <p:nvPr/>
        </p:nvPicPr>
        <p:blipFill>
          <a:blip r:embed="rId6">
            <a:alphaModFix/>
          </a:blip>
          <a:stretch>
            <a:fillRect/>
          </a:stretch>
        </p:blipFill>
        <p:spPr>
          <a:xfrm>
            <a:off x="6617131" y="1846950"/>
            <a:ext cx="2268594" cy="4019551"/>
          </a:xfrm>
          <a:prstGeom prst="rect">
            <a:avLst/>
          </a:prstGeom>
          <a:noFill/>
          <a:ln>
            <a:noFill/>
          </a:ln>
        </p:spPr>
      </p:pic>
      <p:pic>
        <p:nvPicPr>
          <p:cNvPr id="550" name="Google Shape;550;p37"/>
          <p:cNvPicPr preferRelativeResize="0"/>
          <p:nvPr/>
        </p:nvPicPr>
        <p:blipFill>
          <a:blip r:embed="rId7">
            <a:alphaModFix/>
          </a:blip>
          <a:stretch>
            <a:fillRect/>
          </a:stretch>
        </p:blipFill>
        <p:spPr>
          <a:xfrm>
            <a:off x="9265426" y="1981966"/>
            <a:ext cx="2268600" cy="374950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38"/>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App Screenshots</a:t>
            </a:r>
            <a:endParaRPr/>
          </a:p>
          <a:p>
            <a:pPr indent="0" lvl="0" marL="0" rtl="0" algn="ctr">
              <a:spcBef>
                <a:spcPts val="0"/>
              </a:spcBef>
              <a:spcAft>
                <a:spcPts val="0"/>
              </a:spcAft>
              <a:buNone/>
            </a:pPr>
            <a:r>
              <a:t/>
            </a:r>
            <a:endParaRPr/>
          </a:p>
        </p:txBody>
      </p:sp>
      <p:sp>
        <p:nvSpPr>
          <p:cNvPr id="556" name="Google Shape;556;p38">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 name="Google Shape;557;p38"/>
          <p:cNvGrpSpPr/>
          <p:nvPr/>
        </p:nvGrpSpPr>
        <p:grpSpPr>
          <a:xfrm>
            <a:off x="11271317" y="6187415"/>
            <a:ext cx="692651" cy="424867"/>
            <a:chOff x="4410025" y="5528957"/>
            <a:chExt cx="1639799" cy="1005840"/>
          </a:xfrm>
        </p:grpSpPr>
        <p:cxnSp>
          <p:nvCxnSpPr>
            <p:cNvPr id="558" name="Google Shape;558;p38"/>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559" name="Google Shape;559;p38"/>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560" name="Google Shape;560;p38"/>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561" name="Google Shape;561;p38"/>
          <p:cNvGrpSpPr/>
          <p:nvPr/>
        </p:nvGrpSpPr>
        <p:grpSpPr>
          <a:xfrm flipH="1">
            <a:off x="238392" y="6187415"/>
            <a:ext cx="692651" cy="424867"/>
            <a:chOff x="4410025" y="5528957"/>
            <a:chExt cx="1639799" cy="1005840"/>
          </a:xfrm>
        </p:grpSpPr>
        <p:cxnSp>
          <p:nvCxnSpPr>
            <p:cNvPr id="562" name="Google Shape;562;p38"/>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563" name="Google Shape;563;p38"/>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564" name="Google Shape;564;p38"/>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565" name="Google Shape;565;p38"/>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8">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7" name="Google Shape;567;p38"/>
          <p:cNvPicPr preferRelativeResize="0"/>
          <p:nvPr/>
        </p:nvPicPr>
        <p:blipFill>
          <a:blip r:embed="rId4">
            <a:alphaModFix/>
          </a:blip>
          <a:stretch>
            <a:fillRect/>
          </a:stretch>
        </p:blipFill>
        <p:spPr>
          <a:xfrm>
            <a:off x="1483550" y="1498975"/>
            <a:ext cx="9054423" cy="52055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pic>
        <p:nvPicPr>
          <p:cNvPr id="572" name="Google Shape;572;p39"/>
          <p:cNvPicPr preferRelativeResize="0"/>
          <p:nvPr/>
        </p:nvPicPr>
        <p:blipFill rotWithShape="1">
          <a:blip r:embed="rId3">
            <a:alphaModFix/>
          </a:blip>
          <a:srcRect b="0" l="18412" r="13089" t="0"/>
          <a:stretch/>
        </p:blipFill>
        <p:spPr>
          <a:xfrm>
            <a:off x="0" y="0"/>
            <a:ext cx="7032627" cy="6857999"/>
          </a:xfrm>
          <a:prstGeom prst="rect">
            <a:avLst/>
          </a:prstGeom>
          <a:noFill/>
          <a:ln>
            <a:noFill/>
          </a:ln>
        </p:spPr>
      </p:pic>
      <p:sp>
        <p:nvSpPr>
          <p:cNvPr id="573" name="Google Shape;573;p39"/>
          <p:cNvSpPr txBox="1"/>
          <p:nvPr>
            <p:ph type="title"/>
          </p:nvPr>
        </p:nvSpPr>
        <p:spPr>
          <a:xfrm>
            <a:off x="7205700" y="2096575"/>
            <a:ext cx="4962000" cy="13416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None/>
            </a:pPr>
            <a:r>
              <a:rPr lang="en" sz="6000"/>
              <a:t>Thank you!</a:t>
            </a:r>
            <a:endParaRPr sz="6000"/>
          </a:p>
        </p:txBody>
      </p:sp>
      <p:sp>
        <p:nvSpPr>
          <p:cNvPr id="574" name="Google Shape;574;p39">
            <a:hlinkClick action="ppaction://hlinksldjump" r:id="rId4"/>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7"/>
          <p:cNvSpPr txBox="1"/>
          <p:nvPr>
            <p:ph type="title"/>
          </p:nvPr>
        </p:nvSpPr>
        <p:spPr>
          <a:xfrm>
            <a:off x="415650" y="2665492"/>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Idea Proposal</a:t>
            </a:r>
            <a:endParaRPr>
              <a:solidFill>
                <a:schemeClr val="dk1"/>
              </a:solidFill>
            </a:endParaRPr>
          </a:p>
          <a:p>
            <a:pPr indent="0" lvl="0" marL="0" rtl="0" algn="ctr">
              <a:spcBef>
                <a:spcPts val="0"/>
              </a:spcBef>
              <a:spcAft>
                <a:spcPts val="0"/>
              </a:spcAft>
              <a:buNone/>
            </a:pPr>
            <a:r>
              <a:rPr lang="en">
                <a:solidFill>
                  <a:schemeClr val="dk1"/>
                </a:solidFill>
              </a:rPr>
              <a:t>+</a:t>
            </a:r>
            <a:endParaRPr>
              <a:solidFill>
                <a:schemeClr val="dk1"/>
              </a:solidFill>
            </a:endParaRPr>
          </a:p>
          <a:p>
            <a:pPr indent="0" lvl="0" marL="0" rtl="0" algn="ctr">
              <a:spcBef>
                <a:spcPts val="0"/>
              </a:spcBef>
              <a:spcAft>
                <a:spcPts val="0"/>
              </a:spcAft>
              <a:buClr>
                <a:schemeClr val="dk1"/>
              </a:buClr>
              <a:buSzPts val="1100"/>
              <a:buFont typeface="Arial"/>
              <a:buNone/>
            </a:pPr>
            <a:r>
              <a:rPr lang="en">
                <a:solidFill>
                  <a:schemeClr val="dk1"/>
                </a:solidFill>
              </a:rPr>
              <a:t>Project Statement</a:t>
            </a:r>
            <a:endParaRPr>
              <a:solidFill>
                <a:schemeClr val="dk1"/>
              </a:solidFill>
            </a:endParaRPr>
          </a:p>
        </p:txBody>
      </p:sp>
      <p:sp>
        <p:nvSpPr>
          <p:cNvPr id="195" name="Google Shape;195;p17">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17"/>
          <p:cNvGrpSpPr/>
          <p:nvPr/>
        </p:nvGrpSpPr>
        <p:grpSpPr>
          <a:xfrm>
            <a:off x="11271317" y="6187415"/>
            <a:ext cx="692651" cy="424867"/>
            <a:chOff x="4410025" y="5528957"/>
            <a:chExt cx="1639799" cy="1005840"/>
          </a:xfrm>
        </p:grpSpPr>
        <p:cxnSp>
          <p:nvCxnSpPr>
            <p:cNvPr id="197" name="Google Shape;197;p17"/>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198" name="Google Shape;198;p17"/>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199" name="Google Shape;199;p17"/>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200" name="Google Shape;200;p17"/>
          <p:cNvGrpSpPr/>
          <p:nvPr/>
        </p:nvGrpSpPr>
        <p:grpSpPr>
          <a:xfrm flipH="1">
            <a:off x="238392" y="6187415"/>
            <a:ext cx="692651" cy="424867"/>
            <a:chOff x="4410025" y="5528957"/>
            <a:chExt cx="1639799" cy="1005840"/>
          </a:xfrm>
        </p:grpSpPr>
        <p:cxnSp>
          <p:nvCxnSpPr>
            <p:cNvPr id="201" name="Google Shape;201;p17"/>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02" name="Google Shape;202;p17"/>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03" name="Google Shape;203;p17"/>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204" name="Google Shape;204;p17"/>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txBox="1"/>
          <p:nvPr>
            <p:ph type="title"/>
          </p:nvPr>
        </p:nvSpPr>
        <p:spPr>
          <a:xfrm>
            <a:off x="603275" y="50611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                                           </a:t>
            </a:r>
            <a:r>
              <a:rPr lang="en">
                <a:solidFill>
                  <a:schemeClr val="dk1"/>
                </a:solidFill>
              </a:rPr>
              <a:t>  </a:t>
            </a:r>
            <a:r>
              <a:rPr lang="en"/>
              <a:t>&lt;01&gt;  </a:t>
            </a:r>
            <a:endParaRPr/>
          </a:p>
          <a:p>
            <a:pPr indent="0" lvl="0" marL="0" rtl="0" algn="ctr">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8"/>
          <p:cNvSpPr txBox="1"/>
          <p:nvPr>
            <p:ph type="title"/>
          </p:nvPr>
        </p:nvSpPr>
        <p:spPr>
          <a:xfrm>
            <a:off x="920625" y="2434225"/>
            <a:ext cx="10390500" cy="3399300"/>
          </a:xfrm>
          <a:prstGeom prst="rect">
            <a:avLst/>
          </a:prstGeom>
        </p:spPr>
        <p:txBody>
          <a:bodyPr anchorCtr="0" anchor="ctr" bIns="121900" lIns="121900" spcFirstLastPara="1" rIns="121900" wrap="square" tIns="121900">
            <a:noAutofit/>
          </a:bodyPr>
          <a:lstStyle/>
          <a:p>
            <a:pPr indent="0" lvl="0" marL="342900" rtl="0" algn="just">
              <a:lnSpc>
                <a:spcPct val="115000"/>
              </a:lnSpc>
              <a:spcBef>
                <a:spcPts val="0"/>
              </a:spcBef>
              <a:spcAft>
                <a:spcPts val="0"/>
              </a:spcAft>
              <a:buNone/>
            </a:pPr>
            <a:r>
              <a:rPr b="1" lang="en" sz="2400">
                <a:latin typeface="Times New Roman"/>
                <a:ea typeface="Times New Roman"/>
                <a:cs typeface="Times New Roman"/>
                <a:sym typeface="Times New Roman"/>
              </a:rPr>
              <a:t>Our objective is to assist Pace University students in comprehending how financial aid affects the amount they need to pay by performing personalized calculations based on their inputs. This is particularly crucial because the students who rely on financial aid the most should have a thorough understanding of it. Our primary focus is to provide comprehensive information on payments that may not be addressed by standard calculators and information sources.</a:t>
            </a:r>
            <a:endParaRPr b="1" sz="2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100">
              <a:latin typeface="Arial"/>
              <a:ea typeface="Arial"/>
              <a:cs typeface="Arial"/>
              <a:sym typeface="Arial"/>
            </a:endParaRPr>
          </a:p>
          <a:p>
            <a:pPr indent="0" lvl="0" marL="0" rtl="0" algn="ctr">
              <a:spcBef>
                <a:spcPts val="0"/>
              </a:spcBef>
              <a:spcAft>
                <a:spcPts val="0"/>
              </a:spcAft>
              <a:buNone/>
            </a:pPr>
            <a:r>
              <a:t/>
            </a:r>
            <a:endParaRPr/>
          </a:p>
        </p:txBody>
      </p:sp>
      <p:sp>
        <p:nvSpPr>
          <p:cNvPr id="212" name="Google Shape;212;p18"/>
          <p:cNvSpPr txBox="1"/>
          <p:nvPr>
            <p:ph idx="1" type="subTitle"/>
          </p:nvPr>
        </p:nvSpPr>
        <p:spPr>
          <a:xfrm>
            <a:off x="6314450" y="5264100"/>
            <a:ext cx="5230200" cy="717900"/>
          </a:xfrm>
          <a:prstGeom prst="rect">
            <a:avLst/>
          </a:prstGeom>
        </p:spPr>
        <p:txBody>
          <a:bodyPr anchorCtr="0" anchor="b" bIns="121900" lIns="121900" spcFirstLastPara="1" rIns="121900" wrap="square" tIns="121900">
            <a:noAutofit/>
          </a:bodyPr>
          <a:lstStyle/>
          <a:p>
            <a:pPr indent="0" lvl="0" marL="457200" rtl="0" algn="r">
              <a:spcBef>
                <a:spcPts val="0"/>
              </a:spcBef>
              <a:spcAft>
                <a:spcPts val="0"/>
              </a:spcAft>
              <a:buNone/>
            </a:pPr>
            <a:r>
              <a:rPr lang="en"/>
              <a:t>― Irene M. Pepperberg</a:t>
            </a:r>
            <a:endParaRPr/>
          </a:p>
        </p:txBody>
      </p:sp>
      <p:sp>
        <p:nvSpPr>
          <p:cNvPr id="213" name="Google Shape;213;p18"/>
          <p:cNvSpPr txBox="1"/>
          <p:nvPr>
            <p:ph idx="2"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Idea proposal </a:t>
            </a:r>
            <a:endParaRPr/>
          </a:p>
        </p:txBody>
      </p:sp>
      <p:sp>
        <p:nvSpPr>
          <p:cNvPr id="214" name="Google Shape;214;p18">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 name="Google Shape;215;p18"/>
          <p:cNvGrpSpPr/>
          <p:nvPr/>
        </p:nvGrpSpPr>
        <p:grpSpPr>
          <a:xfrm>
            <a:off x="11271317" y="6187415"/>
            <a:ext cx="692651" cy="424867"/>
            <a:chOff x="4410025" y="5528957"/>
            <a:chExt cx="1639799" cy="1005840"/>
          </a:xfrm>
        </p:grpSpPr>
        <p:cxnSp>
          <p:nvCxnSpPr>
            <p:cNvPr id="216" name="Google Shape;216;p18"/>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17" name="Google Shape;217;p18"/>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18" name="Google Shape;218;p18"/>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219" name="Google Shape;219;p18"/>
          <p:cNvGrpSpPr/>
          <p:nvPr/>
        </p:nvGrpSpPr>
        <p:grpSpPr>
          <a:xfrm flipH="1">
            <a:off x="238392" y="6187415"/>
            <a:ext cx="692651" cy="424867"/>
            <a:chOff x="4410025" y="5528957"/>
            <a:chExt cx="1639799" cy="1005840"/>
          </a:xfrm>
        </p:grpSpPr>
        <p:cxnSp>
          <p:nvCxnSpPr>
            <p:cNvPr id="220" name="Google Shape;220;p18"/>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21" name="Google Shape;221;p18"/>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22" name="Google Shape;222;p18"/>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223" name="Google Shape;223;p18"/>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8">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9"/>
          <p:cNvSpPr txBox="1"/>
          <p:nvPr>
            <p:ph type="title"/>
          </p:nvPr>
        </p:nvSpPr>
        <p:spPr>
          <a:xfrm>
            <a:off x="920625" y="2434225"/>
            <a:ext cx="10390500" cy="33993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2400"/>
              <a:t>Pacefinity is a multipurpose tool that centralizes all sorts of information about finances at Pace. It has a financial aid calculator built in, it will also have information about scholarships and will link to external resources </a:t>
            </a:r>
            <a:r>
              <a:rPr lang="en" sz="2400"/>
              <a:t>depending</a:t>
            </a:r>
            <a:r>
              <a:rPr lang="en" sz="2400"/>
              <a:t> on what the student needs. We also want to add a feature that lets the student figure out what the price of each class/cost will be to be able to break down their cost of a semester down to the class just so they know exactly what they will be paying.</a:t>
            </a:r>
            <a:endParaRPr sz="2400"/>
          </a:p>
        </p:txBody>
      </p:sp>
      <p:sp>
        <p:nvSpPr>
          <p:cNvPr id="230" name="Google Shape;230;p19"/>
          <p:cNvSpPr txBox="1"/>
          <p:nvPr>
            <p:ph idx="2"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Project Statement </a:t>
            </a:r>
            <a:endParaRPr/>
          </a:p>
        </p:txBody>
      </p:sp>
      <p:sp>
        <p:nvSpPr>
          <p:cNvPr id="231" name="Google Shape;231;p19">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19"/>
          <p:cNvGrpSpPr/>
          <p:nvPr/>
        </p:nvGrpSpPr>
        <p:grpSpPr>
          <a:xfrm>
            <a:off x="11271317" y="6187415"/>
            <a:ext cx="692651" cy="424867"/>
            <a:chOff x="4410025" y="5528957"/>
            <a:chExt cx="1639799" cy="1005840"/>
          </a:xfrm>
        </p:grpSpPr>
        <p:cxnSp>
          <p:nvCxnSpPr>
            <p:cNvPr id="233" name="Google Shape;233;p19"/>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34" name="Google Shape;234;p19"/>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35" name="Google Shape;235;p19"/>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236" name="Google Shape;236;p19"/>
          <p:cNvGrpSpPr/>
          <p:nvPr/>
        </p:nvGrpSpPr>
        <p:grpSpPr>
          <a:xfrm flipH="1">
            <a:off x="238392" y="6187415"/>
            <a:ext cx="692651" cy="424867"/>
            <a:chOff x="4410025" y="5528957"/>
            <a:chExt cx="1639799" cy="1005840"/>
          </a:xfrm>
        </p:grpSpPr>
        <p:cxnSp>
          <p:nvCxnSpPr>
            <p:cNvPr id="237" name="Google Shape;237;p19"/>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38" name="Google Shape;238;p19"/>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39" name="Google Shape;239;p19"/>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240" name="Google Shape;240;p19"/>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9">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415650" y="34749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Personas</a:t>
            </a:r>
            <a:endParaRPr>
              <a:solidFill>
                <a:schemeClr val="dk1"/>
              </a:solidFill>
            </a:endParaRPr>
          </a:p>
        </p:txBody>
      </p:sp>
      <p:sp>
        <p:nvSpPr>
          <p:cNvPr id="247" name="Google Shape;247;p20">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 name="Google Shape;248;p20"/>
          <p:cNvGrpSpPr/>
          <p:nvPr/>
        </p:nvGrpSpPr>
        <p:grpSpPr>
          <a:xfrm>
            <a:off x="11271317" y="6187415"/>
            <a:ext cx="692651" cy="424867"/>
            <a:chOff x="4410025" y="5528957"/>
            <a:chExt cx="1639799" cy="1005840"/>
          </a:xfrm>
        </p:grpSpPr>
        <p:cxnSp>
          <p:nvCxnSpPr>
            <p:cNvPr id="249" name="Google Shape;249;p20"/>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50" name="Google Shape;250;p20"/>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51" name="Google Shape;251;p20"/>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252" name="Google Shape;252;p20"/>
          <p:cNvGrpSpPr/>
          <p:nvPr/>
        </p:nvGrpSpPr>
        <p:grpSpPr>
          <a:xfrm flipH="1">
            <a:off x="238392" y="6187415"/>
            <a:ext cx="692651" cy="424867"/>
            <a:chOff x="4410025" y="5528957"/>
            <a:chExt cx="1639799" cy="1005840"/>
          </a:xfrm>
        </p:grpSpPr>
        <p:cxnSp>
          <p:nvCxnSpPr>
            <p:cNvPr id="253" name="Google Shape;253;p20"/>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54" name="Google Shape;254;p20"/>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55" name="Google Shape;255;p20"/>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256" name="Google Shape;256;p20"/>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0">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0"/>
          <p:cNvSpPr txBox="1"/>
          <p:nvPr>
            <p:ph type="title"/>
          </p:nvPr>
        </p:nvSpPr>
        <p:spPr>
          <a:xfrm>
            <a:off x="603275" y="50611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dk1"/>
                </a:solidFill>
              </a:rPr>
              <a:t>                                             </a:t>
            </a:r>
            <a:r>
              <a:rPr lang="en"/>
              <a:t>&lt;02&gt;  </a:t>
            </a:r>
            <a:endParaRPr/>
          </a:p>
          <a:p>
            <a:pPr indent="0" lvl="0" marL="0" rtl="0" algn="ctr">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1"/>
          <p:cNvSpPr txBox="1"/>
          <p:nvPr>
            <p:ph type="title"/>
          </p:nvPr>
        </p:nvSpPr>
        <p:spPr>
          <a:xfrm>
            <a:off x="6802775" y="3174600"/>
            <a:ext cx="50913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Persona 1</a:t>
            </a:r>
            <a:r>
              <a:rPr lang="en"/>
              <a:t> 1</a:t>
            </a:r>
            <a:endParaRPr/>
          </a:p>
        </p:txBody>
      </p:sp>
      <p:sp>
        <p:nvSpPr>
          <p:cNvPr id="264" name="Google Shape;264;p21">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21"/>
          <p:cNvGrpSpPr/>
          <p:nvPr/>
        </p:nvGrpSpPr>
        <p:grpSpPr>
          <a:xfrm>
            <a:off x="11271317" y="6187415"/>
            <a:ext cx="692651" cy="424867"/>
            <a:chOff x="4410025" y="5528957"/>
            <a:chExt cx="1639799" cy="1005840"/>
          </a:xfrm>
        </p:grpSpPr>
        <p:cxnSp>
          <p:nvCxnSpPr>
            <p:cNvPr id="266" name="Google Shape;266;p21"/>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67" name="Google Shape;267;p21"/>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68" name="Google Shape;268;p21"/>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269" name="Google Shape;269;p21"/>
          <p:cNvGrpSpPr/>
          <p:nvPr/>
        </p:nvGrpSpPr>
        <p:grpSpPr>
          <a:xfrm flipH="1">
            <a:off x="238392" y="6187415"/>
            <a:ext cx="692651" cy="424867"/>
            <a:chOff x="4410025" y="5528957"/>
            <a:chExt cx="1639799" cy="1005840"/>
          </a:xfrm>
        </p:grpSpPr>
        <p:cxnSp>
          <p:nvCxnSpPr>
            <p:cNvPr id="270" name="Google Shape;270;p21"/>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71" name="Google Shape;271;p21"/>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72" name="Google Shape;272;p21"/>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273" name="Google Shape;273;p21"/>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1">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5" name="Google Shape;275;p21"/>
          <p:cNvPicPr preferRelativeResize="0"/>
          <p:nvPr/>
        </p:nvPicPr>
        <p:blipFill>
          <a:blip r:embed="rId4">
            <a:alphaModFix/>
          </a:blip>
          <a:stretch>
            <a:fillRect/>
          </a:stretch>
        </p:blipFill>
        <p:spPr>
          <a:xfrm>
            <a:off x="1803700" y="90717"/>
            <a:ext cx="5091300" cy="659068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2"/>
          <p:cNvSpPr txBox="1"/>
          <p:nvPr>
            <p:ph type="title"/>
          </p:nvPr>
        </p:nvSpPr>
        <p:spPr>
          <a:xfrm>
            <a:off x="6802775" y="3174600"/>
            <a:ext cx="50913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Persona 2</a:t>
            </a:r>
            <a:r>
              <a:rPr lang="en"/>
              <a:t> 1</a:t>
            </a:r>
            <a:endParaRPr/>
          </a:p>
        </p:txBody>
      </p:sp>
      <p:sp>
        <p:nvSpPr>
          <p:cNvPr id="281" name="Google Shape;281;p22">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22"/>
          <p:cNvGrpSpPr/>
          <p:nvPr/>
        </p:nvGrpSpPr>
        <p:grpSpPr>
          <a:xfrm>
            <a:off x="11271317" y="6187415"/>
            <a:ext cx="692651" cy="424867"/>
            <a:chOff x="4410025" y="5528957"/>
            <a:chExt cx="1639799" cy="1005840"/>
          </a:xfrm>
        </p:grpSpPr>
        <p:cxnSp>
          <p:nvCxnSpPr>
            <p:cNvPr id="283" name="Google Shape;283;p22"/>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84" name="Google Shape;284;p22"/>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85" name="Google Shape;285;p22"/>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286" name="Google Shape;286;p22"/>
          <p:cNvGrpSpPr/>
          <p:nvPr/>
        </p:nvGrpSpPr>
        <p:grpSpPr>
          <a:xfrm flipH="1">
            <a:off x="238392" y="6187415"/>
            <a:ext cx="692651" cy="424867"/>
            <a:chOff x="4410025" y="5528957"/>
            <a:chExt cx="1639799" cy="1005840"/>
          </a:xfrm>
        </p:grpSpPr>
        <p:cxnSp>
          <p:nvCxnSpPr>
            <p:cNvPr id="287" name="Google Shape;287;p22"/>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288" name="Google Shape;288;p22"/>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289" name="Google Shape;289;p22"/>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290" name="Google Shape;290;p22"/>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2">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2" name="Google Shape;292;p22"/>
          <p:cNvPicPr preferRelativeResize="0"/>
          <p:nvPr/>
        </p:nvPicPr>
        <p:blipFill>
          <a:blip r:embed="rId4">
            <a:alphaModFix/>
          </a:blip>
          <a:stretch>
            <a:fillRect/>
          </a:stretch>
        </p:blipFill>
        <p:spPr>
          <a:xfrm>
            <a:off x="1975263" y="252850"/>
            <a:ext cx="4907152" cy="6352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3"/>
          <p:cNvSpPr txBox="1"/>
          <p:nvPr>
            <p:ph type="title"/>
          </p:nvPr>
        </p:nvSpPr>
        <p:spPr>
          <a:xfrm>
            <a:off x="6802775" y="3174600"/>
            <a:ext cx="50913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solidFill>
                  <a:schemeClr val="dk1"/>
                </a:solidFill>
              </a:rPr>
              <a:t>Persona 3</a:t>
            </a:r>
            <a:r>
              <a:rPr lang="en"/>
              <a:t> 1</a:t>
            </a:r>
            <a:endParaRPr/>
          </a:p>
        </p:txBody>
      </p:sp>
      <p:sp>
        <p:nvSpPr>
          <p:cNvPr id="298" name="Google Shape;298;p23">
            <a:hlinkClick action="ppaction://hlinksldjump" r:id="rId3"/>
          </p:cNvPr>
          <p:cNvSpPr/>
          <p:nvPr/>
        </p:nvSpPr>
        <p:spPr>
          <a:xfrm>
            <a:off x="10537975" y="0"/>
            <a:ext cx="1653900" cy="165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23"/>
          <p:cNvGrpSpPr/>
          <p:nvPr/>
        </p:nvGrpSpPr>
        <p:grpSpPr>
          <a:xfrm>
            <a:off x="11271317" y="6187415"/>
            <a:ext cx="692651" cy="424867"/>
            <a:chOff x="4410025" y="5528957"/>
            <a:chExt cx="1639799" cy="1005840"/>
          </a:xfrm>
        </p:grpSpPr>
        <p:cxnSp>
          <p:nvCxnSpPr>
            <p:cNvPr id="300" name="Google Shape;300;p23"/>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01" name="Google Shape;301;p23"/>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02" name="Google Shape;302;p23"/>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grpSp>
        <p:nvGrpSpPr>
          <p:cNvPr id="303" name="Google Shape;303;p23"/>
          <p:cNvGrpSpPr/>
          <p:nvPr/>
        </p:nvGrpSpPr>
        <p:grpSpPr>
          <a:xfrm flipH="1">
            <a:off x="238392" y="6187415"/>
            <a:ext cx="692651" cy="424867"/>
            <a:chOff x="4410025" y="5528957"/>
            <a:chExt cx="1639799" cy="1005840"/>
          </a:xfrm>
        </p:grpSpPr>
        <p:cxnSp>
          <p:nvCxnSpPr>
            <p:cNvPr id="304" name="Google Shape;304;p23"/>
            <p:cNvCxnSpPr/>
            <p:nvPr/>
          </p:nvCxnSpPr>
          <p:spPr>
            <a:xfrm>
              <a:off x="4410025" y="6032350"/>
              <a:ext cx="1550100" cy="0"/>
            </a:xfrm>
            <a:prstGeom prst="straightConnector1">
              <a:avLst/>
            </a:prstGeom>
            <a:noFill/>
            <a:ln cap="rnd" cmpd="sng" w="76200">
              <a:solidFill>
                <a:schemeClr val="accent1"/>
              </a:solidFill>
              <a:prstDash val="solid"/>
              <a:round/>
              <a:headEnd len="med" w="med" type="none"/>
              <a:tailEnd len="med" w="med" type="none"/>
            </a:ln>
          </p:spPr>
        </p:cxnSp>
        <p:cxnSp>
          <p:nvCxnSpPr>
            <p:cNvPr id="305" name="Google Shape;305;p23"/>
            <p:cNvCxnSpPr/>
            <p:nvPr/>
          </p:nvCxnSpPr>
          <p:spPr>
            <a:xfrm rot="-2865211">
              <a:off x="5481208" y="6283097"/>
              <a:ext cx="680032" cy="0"/>
            </a:xfrm>
            <a:prstGeom prst="straightConnector1">
              <a:avLst/>
            </a:prstGeom>
            <a:noFill/>
            <a:ln cap="rnd" cmpd="sng" w="76200">
              <a:solidFill>
                <a:schemeClr val="accent1"/>
              </a:solidFill>
              <a:prstDash val="solid"/>
              <a:round/>
              <a:headEnd len="med" w="med" type="none"/>
              <a:tailEnd len="med" w="med" type="none"/>
            </a:ln>
          </p:spPr>
        </p:cxnSp>
        <p:cxnSp>
          <p:nvCxnSpPr>
            <p:cNvPr id="306" name="Google Shape;306;p23"/>
            <p:cNvCxnSpPr/>
            <p:nvPr/>
          </p:nvCxnSpPr>
          <p:spPr>
            <a:xfrm rot="2865211">
              <a:off x="5481208" y="5780657"/>
              <a:ext cx="680032" cy="0"/>
            </a:xfrm>
            <a:prstGeom prst="straightConnector1">
              <a:avLst/>
            </a:prstGeom>
            <a:noFill/>
            <a:ln cap="rnd" cmpd="sng" w="76200">
              <a:solidFill>
                <a:schemeClr val="accent1"/>
              </a:solidFill>
              <a:prstDash val="solid"/>
              <a:round/>
              <a:headEnd len="med" w="med" type="none"/>
              <a:tailEnd len="med" w="med" type="none"/>
            </a:ln>
          </p:spPr>
        </p:cxnSp>
      </p:grpSp>
      <p:sp>
        <p:nvSpPr>
          <p:cNvPr id="307" name="Google Shape;307;p23"/>
          <p:cNvSpPr/>
          <p:nvPr/>
        </p:nvSpPr>
        <p:spPr>
          <a:xfrm>
            <a:off x="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a:hlinkClick action="ppaction://hlinkshowjump?jump=nextslide"/>
          </p:cNvPr>
          <p:cNvSpPr/>
          <p:nvPr/>
        </p:nvSpPr>
        <p:spPr>
          <a:xfrm>
            <a:off x="11002500" y="6059550"/>
            <a:ext cx="1230300" cy="76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9" name="Google Shape;309;p23"/>
          <p:cNvPicPr preferRelativeResize="0"/>
          <p:nvPr/>
        </p:nvPicPr>
        <p:blipFill>
          <a:blip r:embed="rId4">
            <a:alphaModFix/>
          </a:blip>
          <a:stretch>
            <a:fillRect/>
          </a:stretch>
        </p:blipFill>
        <p:spPr>
          <a:xfrm>
            <a:off x="1877326" y="141054"/>
            <a:ext cx="5091300" cy="659067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Mania">
  <a:themeElements>
    <a:clrScheme name="Simple Light">
      <a:dk1>
        <a:srgbClr val="000000"/>
      </a:dk1>
      <a:lt1>
        <a:srgbClr val="FFFFFF"/>
      </a:lt1>
      <a:dk2>
        <a:srgbClr val="434343"/>
      </a:dk2>
      <a:lt2>
        <a:srgbClr val="EEEEEE"/>
      </a:lt2>
      <a:accent1>
        <a:srgbClr val="000000"/>
      </a:accent1>
      <a:accent2>
        <a:srgbClr val="FFFFFF"/>
      </a:accent2>
      <a:accent3>
        <a:srgbClr val="EFEFEF"/>
      </a:accent3>
      <a:accent4>
        <a:srgbClr val="FF0000"/>
      </a:accent4>
      <a:accent5>
        <a:srgbClr val="FF0000"/>
      </a:accent5>
      <a:accent6>
        <a:srgbClr val="FF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